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Lst>
  <p:notesMasterIdLst>
    <p:notesMasterId r:id="rId25"/>
  </p:notesMasterIdLst>
  <p:sldIdLst>
    <p:sldId id="2728" r:id="rId5"/>
    <p:sldId id="2747" r:id="rId6"/>
    <p:sldId id="4774" r:id="rId7"/>
    <p:sldId id="4696" r:id="rId8"/>
    <p:sldId id="4692" r:id="rId9"/>
    <p:sldId id="4972" r:id="rId10"/>
    <p:sldId id="2749" r:id="rId11"/>
    <p:sldId id="4752" r:id="rId12"/>
    <p:sldId id="4772" r:id="rId13"/>
    <p:sldId id="4770" r:id="rId14"/>
    <p:sldId id="4775" r:id="rId15"/>
    <p:sldId id="4801" r:id="rId16"/>
    <p:sldId id="4983" r:id="rId17"/>
    <p:sldId id="561" r:id="rId18"/>
    <p:sldId id="4985" r:id="rId19"/>
    <p:sldId id="4986" r:id="rId20"/>
    <p:sldId id="4982" r:id="rId21"/>
    <p:sldId id="4987" r:id="rId22"/>
    <p:sldId id="4779" r:id="rId23"/>
    <p:sldId id="478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T Serif" panose="020F0502020204030204" pitchFamily="18" charset="0"/>
      <p:regular r:id="rId30"/>
      <p:bold r:id="rId31"/>
      <p:italic r:id="rId32"/>
      <p:boldItalic r:id="rId33"/>
    </p:embeddedFont>
    <p:embeddedFont>
      <p:font typeface="Roboto" pitchFamily="2" charset="0"/>
      <p:regular r:id="rId34"/>
      <p:bold r:id="rId35"/>
      <p:italic r:id="rId36"/>
      <p:boldItalic r:id="rId37"/>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E3"/>
    <a:srgbClr val="929591"/>
    <a:srgbClr val="BEC6CE"/>
    <a:srgbClr val="11BDB9"/>
    <a:srgbClr val="3E9AA1"/>
    <a:srgbClr val="006C69"/>
    <a:srgbClr val="004D9D"/>
    <a:srgbClr val="004DB5"/>
    <a:srgbClr val="00B5E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391B4-F0C3-4398-8B42-7E9C57FE0BBB}" v="256" dt="2023-11-19T20:54:08.40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429" autoAdjust="0"/>
  </p:normalViewPr>
  <p:slideViewPr>
    <p:cSldViewPr snapToGrid="0">
      <p:cViewPr varScale="1">
        <p:scale>
          <a:sx n="60" d="100"/>
          <a:sy n="60" d="100"/>
        </p:scale>
        <p:origin x="3042" y="7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gul Yeskendirova" userId="S::ayeskendirova.consultant@adb.org::64dcf580-2ae1-4a3f-986e-c77a4d29c838" providerId="AD" clId="Web-{BCDFE0B8-9C2C-56A7-88C5-FE6DA85BF4B4}"/>
    <pc:docChg chg="mod modMainMaster">
      <pc:chgData name="Almagul Yeskendirova" userId="S::ayeskendirova.consultant@adb.org::64dcf580-2ae1-4a3f-986e-c77a4d29c838" providerId="AD" clId="Web-{BCDFE0B8-9C2C-56A7-88C5-FE6DA85BF4B4}" dt="2023-11-21T09:44:44.970" v="1" actId="33475"/>
      <pc:docMkLst>
        <pc:docMk/>
      </pc:docMkLst>
      <pc:sldMasterChg chg="addSp">
        <pc:chgData name="Almagul Yeskendirova" userId="S::ayeskendirova.consultant@adb.org::64dcf580-2ae1-4a3f-986e-c77a4d29c838" providerId="AD" clId="Web-{BCDFE0B8-9C2C-56A7-88C5-FE6DA85BF4B4}" dt="2023-11-21T09:44:44.970" v="0" actId="33475"/>
        <pc:sldMasterMkLst>
          <pc:docMk/>
          <pc:sldMasterMk cId="1809621750" sldId="2147483677"/>
        </pc:sldMasterMkLst>
        <pc:spChg chg="add">
          <ac:chgData name="Almagul Yeskendirova" userId="S::ayeskendirova.consultant@adb.org::64dcf580-2ae1-4a3f-986e-c77a4d29c838" providerId="AD" clId="Web-{BCDFE0B8-9C2C-56A7-88C5-FE6DA85BF4B4}" dt="2023-11-21T09:44:44.970" v="0" actId="33475"/>
          <ac:spMkLst>
            <pc:docMk/>
            <pc:sldMasterMk cId="1809621750" sldId="2147483677"/>
            <ac:spMk id="5" creationId="{43B88AC7-09E6-00A7-AD53-26B0E1E1FF64}"/>
          </ac:spMkLst>
        </pc:spChg>
      </pc:sldMasterChg>
    </pc:docChg>
  </pc:docChgLst>
  <pc:docChgLst>
    <pc:chgData name="Sveinung Kvalø" userId="ab2081d8-f48a-4c06-8183-958e0b5127bf" providerId="ADAL" clId="{056391B4-F0C3-4398-8B42-7E9C57FE0BBB}"/>
    <pc:docChg chg="undo custSel addSld delSld modSld sldOrd">
      <pc:chgData name="Sveinung Kvalø" userId="ab2081d8-f48a-4c06-8183-958e0b5127bf" providerId="ADAL" clId="{056391B4-F0C3-4398-8B42-7E9C57FE0BBB}" dt="2023-11-19T21:06:44.053" v="3530" actId="20577"/>
      <pc:docMkLst>
        <pc:docMk/>
      </pc:docMkLst>
      <pc:sldChg chg="del">
        <pc:chgData name="Sveinung Kvalø" userId="ab2081d8-f48a-4c06-8183-958e0b5127bf" providerId="ADAL" clId="{056391B4-F0C3-4398-8B42-7E9C57FE0BBB}" dt="2023-11-16T09:14:18.679" v="87" actId="47"/>
        <pc:sldMkLst>
          <pc:docMk/>
          <pc:sldMk cId="2825076558" sldId="272"/>
        </pc:sldMkLst>
      </pc:sldChg>
      <pc:sldChg chg="modSp mod modNotesTx">
        <pc:chgData name="Sveinung Kvalø" userId="ab2081d8-f48a-4c06-8183-958e0b5127bf" providerId="ADAL" clId="{056391B4-F0C3-4398-8B42-7E9C57FE0BBB}" dt="2023-11-16T08:46:45.340" v="37" actId="20577"/>
        <pc:sldMkLst>
          <pc:docMk/>
          <pc:sldMk cId="1284825304" sldId="561"/>
        </pc:sldMkLst>
        <pc:spChg chg="mod">
          <ac:chgData name="Sveinung Kvalø" userId="ab2081d8-f48a-4c06-8183-958e0b5127bf" providerId="ADAL" clId="{056391B4-F0C3-4398-8B42-7E9C57FE0BBB}" dt="2023-11-16T08:46:45.340" v="37" actId="20577"/>
          <ac:spMkLst>
            <pc:docMk/>
            <pc:sldMk cId="1284825304" sldId="561"/>
            <ac:spMk id="5" creationId="{00000000-0000-0000-0000-000000000000}"/>
          </ac:spMkLst>
        </pc:spChg>
      </pc:sldChg>
      <pc:sldChg chg="modSp mod modNotesTx">
        <pc:chgData name="Sveinung Kvalø" userId="ab2081d8-f48a-4c06-8183-958e0b5127bf" providerId="ADAL" clId="{056391B4-F0C3-4398-8B42-7E9C57FE0BBB}" dt="2023-11-19T20:37:27.456" v="1239"/>
        <pc:sldMkLst>
          <pc:docMk/>
          <pc:sldMk cId="2485140480" sldId="2728"/>
        </pc:sldMkLst>
        <pc:spChg chg="mod">
          <ac:chgData name="Sveinung Kvalø" userId="ab2081d8-f48a-4c06-8183-958e0b5127bf" providerId="ADAL" clId="{056391B4-F0C3-4398-8B42-7E9C57FE0BBB}" dt="2023-11-17T14:26:02.493" v="1181" actId="20577"/>
          <ac:spMkLst>
            <pc:docMk/>
            <pc:sldMk cId="2485140480" sldId="2728"/>
            <ac:spMk id="3" creationId="{D4933CD1-B3EB-4640-B416-151597A36243}"/>
          </ac:spMkLst>
        </pc:spChg>
      </pc:sldChg>
      <pc:sldChg chg="add modNotesTx">
        <pc:chgData name="Sveinung Kvalø" userId="ab2081d8-f48a-4c06-8183-958e0b5127bf" providerId="ADAL" clId="{056391B4-F0C3-4398-8B42-7E9C57FE0BBB}" dt="2023-11-19T20:36:47.164" v="1237" actId="6549"/>
        <pc:sldMkLst>
          <pc:docMk/>
          <pc:sldMk cId="1079392129" sldId="2747"/>
        </pc:sldMkLst>
      </pc:sldChg>
      <pc:sldChg chg="modSp add mod">
        <pc:chgData name="Sveinung Kvalø" userId="ab2081d8-f48a-4c06-8183-958e0b5127bf" providerId="ADAL" clId="{056391B4-F0C3-4398-8B42-7E9C57FE0BBB}" dt="2023-11-16T08:43:37.671" v="26"/>
        <pc:sldMkLst>
          <pc:docMk/>
          <pc:sldMk cId="1297767284" sldId="2749"/>
        </pc:sldMkLst>
        <pc:spChg chg="mod">
          <ac:chgData name="Sveinung Kvalø" userId="ab2081d8-f48a-4c06-8183-958e0b5127bf" providerId="ADAL" clId="{056391B4-F0C3-4398-8B42-7E9C57FE0BBB}" dt="2023-11-16T08:42:07.392" v="24" actId="255"/>
          <ac:spMkLst>
            <pc:docMk/>
            <pc:sldMk cId="1297767284" sldId="2749"/>
            <ac:spMk id="23" creationId="{633948C9-8ED7-4627-BD5E-2C8E2E3D90C6}"/>
          </ac:spMkLst>
        </pc:spChg>
        <pc:spChg chg="mod">
          <ac:chgData name="Sveinung Kvalø" userId="ab2081d8-f48a-4c06-8183-958e0b5127bf" providerId="ADAL" clId="{056391B4-F0C3-4398-8B42-7E9C57FE0BBB}" dt="2023-11-16T08:42:07.392" v="24" actId="255"/>
          <ac:spMkLst>
            <pc:docMk/>
            <pc:sldMk cId="1297767284" sldId="2749"/>
            <ac:spMk id="24" creationId="{DBFEC44C-79A4-4C22-9E70-2602BCDB7B51}"/>
          </ac:spMkLst>
        </pc:spChg>
        <pc:spChg chg="mod">
          <ac:chgData name="Sveinung Kvalø" userId="ab2081d8-f48a-4c06-8183-958e0b5127bf" providerId="ADAL" clId="{056391B4-F0C3-4398-8B42-7E9C57FE0BBB}" dt="2023-11-16T08:41:21.718" v="18" actId="255"/>
          <ac:spMkLst>
            <pc:docMk/>
            <pc:sldMk cId="1297767284" sldId="2749"/>
            <ac:spMk id="25" creationId="{E86662CE-B983-47B6-9F9F-198BB04471A3}"/>
          </ac:spMkLst>
        </pc:spChg>
        <pc:spChg chg="mod">
          <ac:chgData name="Sveinung Kvalø" userId="ab2081d8-f48a-4c06-8183-958e0b5127bf" providerId="ADAL" clId="{056391B4-F0C3-4398-8B42-7E9C57FE0BBB}" dt="2023-11-16T08:41:21.718" v="18" actId="255"/>
          <ac:spMkLst>
            <pc:docMk/>
            <pc:sldMk cId="1297767284" sldId="2749"/>
            <ac:spMk id="26" creationId="{6DA96317-FC33-4C8C-8F98-10C354CFF10F}"/>
          </ac:spMkLst>
        </pc:spChg>
        <pc:spChg chg="mod">
          <ac:chgData name="Sveinung Kvalø" userId="ab2081d8-f48a-4c06-8183-958e0b5127bf" providerId="ADAL" clId="{056391B4-F0C3-4398-8B42-7E9C57FE0BBB}" dt="2023-11-16T08:42:07.392" v="24" actId="255"/>
          <ac:spMkLst>
            <pc:docMk/>
            <pc:sldMk cId="1297767284" sldId="2749"/>
            <ac:spMk id="27" creationId="{B6E4AEF7-9391-47A9-8968-AF462EC8D48C}"/>
          </ac:spMkLst>
        </pc:spChg>
        <pc:spChg chg="mod">
          <ac:chgData name="Sveinung Kvalø" userId="ab2081d8-f48a-4c06-8183-958e0b5127bf" providerId="ADAL" clId="{056391B4-F0C3-4398-8B42-7E9C57FE0BBB}" dt="2023-11-16T08:41:21.718" v="18" actId="255"/>
          <ac:spMkLst>
            <pc:docMk/>
            <pc:sldMk cId="1297767284" sldId="2749"/>
            <ac:spMk id="28" creationId="{32612DDB-9D55-4EE2-BA58-4F379AF1282B}"/>
          </ac:spMkLst>
        </pc:spChg>
        <pc:spChg chg="mod">
          <ac:chgData name="Sveinung Kvalø" userId="ab2081d8-f48a-4c06-8183-958e0b5127bf" providerId="ADAL" clId="{056391B4-F0C3-4398-8B42-7E9C57FE0BBB}" dt="2023-11-16T08:41:21.718" v="18" actId="255"/>
          <ac:spMkLst>
            <pc:docMk/>
            <pc:sldMk cId="1297767284" sldId="2749"/>
            <ac:spMk id="29" creationId="{8AE5EBA3-3FBA-4673-ABA8-E675C29EA718}"/>
          </ac:spMkLst>
        </pc:spChg>
        <pc:spChg chg="mod">
          <ac:chgData name="Sveinung Kvalø" userId="ab2081d8-f48a-4c06-8183-958e0b5127bf" providerId="ADAL" clId="{056391B4-F0C3-4398-8B42-7E9C57FE0BBB}" dt="2023-11-16T08:41:21.718" v="18" actId="255"/>
          <ac:spMkLst>
            <pc:docMk/>
            <pc:sldMk cId="1297767284" sldId="2749"/>
            <ac:spMk id="30" creationId="{F4FF4DA7-A223-4C1F-A84A-6312DEDDBC13}"/>
          </ac:spMkLst>
        </pc:spChg>
        <pc:spChg chg="mod">
          <ac:chgData name="Sveinung Kvalø" userId="ab2081d8-f48a-4c06-8183-958e0b5127bf" providerId="ADAL" clId="{056391B4-F0C3-4398-8B42-7E9C57FE0BBB}" dt="2023-11-16T08:41:03.450" v="17" actId="255"/>
          <ac:spMkLst>
            <pc:docMk/>
            <pc:sldMk cId="1297767284" sldId="2749"/>
            <ac:spMk id="31" creationId="{BBE0AB44-630D-43C5-91FE-1B2C40E6B467}"/>
          </ac:spMkLst>
        </pc:spChg>
        <pc:spChg chg="mod">
          <ac:chgData name="Sveinung Kvalø" userId="ab2081d8-f48a-4c06-8183-958e0b5127bf" providerId="ADAL" clId="{056391B4-F0C3-4398-8B42-7E9C57FE0BBB}" dt="2023-11-16T08:41:21.718" v="18" actId="255"/>
          <ac:spMkLst>
            <pc:docMk/>
            <pc:sldMk cId="1297767284" sldId="2749"/>
            <ac:spMk id="32" creationId="{5704DAB3-A41D-4213-9C37-A0B91549C4AA}"/>
          </ac:spMkLst>
        </pc:spChg>
        <pc:spChg chg="mod">
          <ac:chgData name="Sveinung Kvalø" userId="ab2081d8-f48a-4c06-8183-958e0b5127bf" providerId="ADAL" clId="{056391B4-F0C3-4398-8B42-7E9C57FE0BBB}" dt="2023-11-16T08:41:21.718" v="18" actId="255"/>
          <ac:spMkLst>
            <pc:docMk/>
            <pc:sldMk cId="1297767284" sldId="2749"/>
            <ac:spMk id="33" creationId="{6308A16A-99E8-4951-A775-2455700BA21A}"/>
          </ac:spMkLst>
        </pc:spChg>
        <pc:spChg chg="mod">
          <ac:chgData name="Sveinung Kvalø" userId="ab2081d8-f48a-4c06-8183-958e0b5127bf" providerId="ADAL" clId="{056391B4-F0C3-4398-8B42-7E9C57FE0BBB}" dt="2023-11-16T08:40:58.518" v="16" actId="255"/>
          <ac:spMkLst>
            <pc:docMk/>
            <pc:sldMk cId="1297767284" sldId="2749"/>
            <ac:spMk id="88" creationId="{80C879E8-E30E-472C-B42C-7D4731460D40}"/>
          </ac:spMkLst>
        </pc:spChg>
        <pc:spChg chg="mod">
          <ac:chgData name="Sveinung Kvalø" userId="ab2081d8-f48a-4c06-8183-958e0b5127bf" providerId="ADAL" clId="{056391B4-F0C3-4398-8B42-7E9C57FE0BBB}" dt="2023-11-16T08:41:21.718" v="18" actId="255"/>
          <ac:spMkLst>
            <pc:docMk/>
            <pc:sldMk cId="1297767284" sldId="2749"/>
            <ac:spMk id="89" creationId="{50EB6846-395C-4C30-B8A6-0C854028CE52}"/>
          </ac:spMkLst>
        </pc:spChg>
        <pc:spChg chg="mod">
          <ac:chgData name="Sveinung Kvalø" userId="ab2081d8-f48a-4c06-8183-958e0b5127bf" providerId="ADAL" clId="{056391B4-F0C3-4398-8B42-7E9C57FE0BBB}" dt="2023-11-16T08:41:21.718" v="18" actId="255"/>
          <ac:spMkLst>
            <pc:docMk/>
            <pc:sldMk cId="1297767284" sldId="2749"/>
            <ac:spMk id="90" creationId="{36B604D6-C1CB-4A45-B731-E8DE89673CD0}"/>
          </ac:spMkLst>
        </pc:spChg>
        <pc:spChg chg="mod">
          <ac:chgData name="Sveinung Kvalø" userId="ab2081d8-f48a-4c06-8183-958e0b5127bf" providerId="ADAL" clId="{056391B4-F0C3-4398-8B42-7E9C57FE0BBB}" dt="2023-11-16T08:41:21.718" v="18" actId="255"/>
          <ac:spMkLst>
            <pc:docMk/>
            <pc:sldMk cId="1297767284" sldId="2749"/>
            <ac:spMk id="91" creationId="{9979C330-CB70-4213-8ACB-6FA8C2834B43}"/>
          </ac:spMkLst>
        </pc:spChg>
        <pc:spChg chg="mod">
          <ac:chgData name="Sveinung Kvalø" userId="ab2081d8-f48a-4c06-8183-958e0b5127bf" providerId="ADAL" clId="{056391B4-F0C3-4398-8B42-7E9C57FE0BBB}" dt="2023-11-16T08:41:21.718" v="18" actId="255"/>
          <ac:spMkLst>
            <pc:docMk/>
            <pc:sldMk cId="1297767284" sldId="2749"/>
            <ac:spMk id="92" creationId="{9F148D01-E7B6-427C-AAC7-0C4A0F8455F4}"/>
          </ac:spMkLst>
        </pc:spChg>
        <pc:spChg chg="mod">
          <ac:chgData name="Sveinung Kvalø" userId="ab2081d8-f48a-4c06-8183-958e0b5127bf" providerId="ADAL" clId="{056391B4-F0C3-4398-8B42-7E9C57FE0BBB}" dt="2023-11-16T08:41:21.718" v="18" actId="255"/>
          <ac:spMkLst>
            <pc:docMk/>
            <pc:sldMk cId="1297767284" sldId="2749"/>
            <ac:spMk id="93" creationId="{DCFF1CDB-D490-4468-82D6-5C55611AE12F}"/>
          </ac:spMkLst>
        </pc:spChg>
        <pc:spChg chg="mod">
          <ac:chgData name="Sveinung Kvalø" userId="ab2081d8-f48a-4c06-8183-958e0b5127bf" providerId="ADAL" clId="{056391B4-F0C3-4398-8B42-7E9C57FE0BBB}" dt="2023-11-16T08:41:21.718" v="18" actId="255"/>
          <ac:spMkLst>
            <pc:docMk/>
            <pc:sldMk cId="1297767284" sldId="2749"/>
            <ac:spMk id="99" creationId="{6A8D67AD-5404-4B0E-A542-FA5487299CEA}"/>
          </ac:spMkLst>
        </pc:spChg>
        <pc:graphicFrameChg chg="mod">
          <ac:chgData name="Sveinung Kvalø" userId="ab2081d8-f48a-4c06-8183-958e0b5127bf" providerId="ADAL" clId="{056391B4-F0C3-4398-8B42-7E9C57FE0BBB}" dt="2023-11-16T08:43:37.671" v="26"/>
          <ac:graphicFrameMkLst>
            <pc:docMk/>
            <pc:sldMk cId="1297767284" sldId="2749"/>
            <ac:graphicFrameMk id="84" creationId="{8B904286-DEFC-4BE6-B1FD-8446C777A5D1}"/>
          </ac:graphicFrameMkLst>
        </pc:graphicFrameChg>
        <pc:cxnChg chg="mod">
          <ac:chgData name="Sveinung Kvalø" userId="ab2081d8-f48a-4c06-8183-958e0b5127bf" providerId="ADAL" clId="{056391B4-F0C3-4398-8B42-7E9C57FE0BBB}" dt="2023-11-16T08:41:21.718" v="18" actId="255"/>
          <ac:cxnSpMkLst>
            <pc:docMk/>
            <pc:sldMk cId="1297767284" sldId="2749"/>
            <ac:cxnSpMk id="34" creationId="{717C79EB-22F7-4B5B-8329-61EE68ED25D5}"/>
          </ac:cxnSpMkLst>
        </pc:cxnChg>
        <pc:cxnChg chg="mod">
          <ac:chgData name="Sveinung Kvalø" userId="ab2081d8-f48a-4c06-8183-958e0b5127bf" providerId="ADAL" clId="{056391B4-F0C3-4398-8B42-7E9C57FE0BBB}" dt="2023-11-16T08:41:21.718" v="18" actId="255"/>
          <ac:cxnSpMkLst>
            <pc:docMk/>
            <pc:sldMk cId="1297767284" sldId="2749"/>
            <ac:cxnSpMk id="94" creationId="{8F7446C0-6155-44FB-AD4C-11F1F4A1C957}"/>
          </ac:cxnSpMkLst>
        </pc:cxnChg>
        <pc:cxnChg chg="mod">
          <ac:chgData name="Sveinung Kvalø" userId="ab2081d8-f48a-4c06-8183-958e0b5127bf" providerId="ADAL" clId="{056391B4-F0C3-4398-8B42-7E9C57FE0BBB}" dt="2023-11-16T08:41:21.718" v="18" actId="255"/>
          <ac:cxnSpMkLst>
            <pc:docMk/>
            <pc:sldMk cId="1297767284" sldId="2749"/>
            <ac:cxnSpMk id="95" creationId="{13663102-8504-4250-895E-4856795F3FEE}"/>
          </ac:cxnSpMkLst>
        </pc:cxnChg>
      </pc:sldChg>
      <pc:sldChg chg="add">
        <pc:chgData name="Sveinung Kvalø" userId="ab2081d8-f48a-4c06-8183-958e0b5127bf" providerId="ADAL" clId="{056391B4-F0C3-4398-8B42-7E9C57FE0BBB}" dt="2023-11-19T20:38:37.029" v="1241"/>
        <pc:sldMkLst>
          <pc:docMk/>
          <pc:sldMk cId="545817471" sldId="4692"/>
        </pc:sldMkLst>
      </pc:sldChg>
      <pc:sldChg chg="add">
        <pc:chgData name="Sveinung Kvalø" userId="ab2081d8-f48a-4c06-8183-958e0b5127bf" providerId="ADAL" clId="{056391B4-F0C3-4398-8B42-7E9C57FE0BBB}" dt="2023-11-16T08:25:26.532" v="1"/>
        <pc:sldMkLst>
          <pc:docMk/>
          <pc:sldMk cId="1016836718" sldId="4696"/>
        </pc:sldMkLst>
      </pc:sldChg>
      <pc:sldChg chg="modSp mod modNotesTx">
        <pc:chgData name="Sveinung Kvalø" userId="ab2081d8-f48a-4c06-8183-958e0b5127bf" providerId="ADAL" clId="{056391B4-F0C3-4398-8B42-7E9C57FE0BBB}" dt="2023-11-16T09:16:19.925" v="102" actId="20577"/>
        <pc:sldMkLst>
          <pc:docMk/>
          <pc:sldMk cId="1179301128" sldId="4752"/>
        </pc:sldMkLst>
        <pc:spChg chg="mod">
          <ac:chgData name="Sveinung Kvalø" userId="ab2081d8-f48a-4c06-8183-958e0b5127bf" providerId="ADAL" clId="{056391B4-F0C3-4398-8B42-7E9C57FE0BBB}" dt="2023-11-16T09:05:50.052" v="61" actId="20577"/>
          <ac:spMkLst>
            <pc:docMk/>
            <pc:sldMk cId="1179301128" sldId="4752"/>
            <ac:spMk id="14" creationId="{8B802309-DAE0-43DF-881A-55463BFB9C7A}"/>
          </ac:spMkLst>
        </pc:spChg>
        <pc:spChg chg="mod">
          <ac:chgData name="Sveinung Kvalø" userId="ab2081d8-f48a-4c06-8183-958e0b5127bf" providerId="ADAL" clId="{056391B4-F0C3-4398-8B42-7E9C57FE0BBB}" dt="2023-11-16T09:04:44.527" v="57" actId="14100"/>
          <ac:spMkLst>
            <pc:docMk/>
            <pc:sldMk cId="1179301128" sldId="4752"/>
            <ac:spMk id="32" creationId="{1C8C0092-BE1B-420D-A8F5-945C840470AD}"/>
          </ac:spMkLst>
        </pc:spChg>
        <pc:spChg chg="mod">
          <ac:chgData name="Sveinung Kvalø" userId="ab2081d8-f48a-4c06-8183-958e0b5127bf" providerId="ADAL" clId="{056391B4-F0C3-4398-8B42-7E9C57FE0BBB}" dt="2023-11-16T09:04:38.611" v="56" actId="1038"/>
          <ac:spMkLst>
            <pc:docMk/>
            <pc:sldMk cId="1179301128" sldId="4752"/>
            <ac:spMk id="33" creationId="{CDC3C39E-191C-42BC-8878-4445FBDDB232}"/>
          </ac:spMkLst>
        </pc:spChg>
        <pc:spChg chg="mod">
          <ac:chgData name="Sveinung Kvalø" userId="ab2081d8-f48a-4c06-8183-958e0b5127bf" providerId="ADAL" clId="{056391B4-F0C3-4398-8B42-7E9C57FE0BBB}" dt="2023-11-16T09:07:34.838" v="78" actId="20577"/>
          <ac:spMkLst>
            <pc:docMk/>
            <pc:sldMk cId="1179301128" sldId="4752"/>
            <ac:spMk id="42" creationId="{5CBF0A5F-4D12-43F7-8905-D919DBE019C9}"/>
          </ac:spMkLst>
        </pc:spChg>
        <pc:spChg chg="mod">
          <ac:chgData name="Sveinung Kvalø" userId="ab2081d8-f48a-4c06-8183-958e0b5127bf" providerId="ADAL" clId="{056391B4-F0C3-4398-8B42-7E9C57FE0BBB}" dt="2023-11-16T09:05:33.587" v="59" actId="20577"/>
          <ac:spMkLst>
            <pc:docMk/>
            <pc:sldMk cId="1179301128" sldId="4752"/>
            <ac:spMk id="43" creationId="{ECBAEA72-3F99-47C1-853F-A4E5FAF68DFF}"/>
          </ac:spMkLst>
        </pc:spChg>
        <pc:spChg chg="mod">
          <ac:chgData name="Sveinung Kvalø" userId="ab2081d8-f48a-4c06-8183-958e0b5127bf" providerId="ADAL" clId="{056391B4-F0C3-4398-8B42-7E9C57FE0BBB}" dt="2023-11-16T09:06:03.633" v="63" actId="20577"/>
          <ac:spMkLst>
            <pc:docMk/>
            <pc:sldMk cId="1179301128" sldId="4752"/>
            <ac:spMk id="44" creationId="{2C6CAB20-DBBC-4708-B08F-B6AD2A063056}"/>
          </ac:spMkLst>
        </pc:spChg>
        <pc:spChg chg="mod">
          <ac:chgData name="Sveinung Kvalø" userId="ab2081d8-f48a-4c06-8183-958e0b5127bf" providerId="ADAL" clId="{056391B4-F0C3-4398-8B42-7E9C57FE0BBB}" dt="2023-11-16T09:06:32.396" v="67" actId="20577"/>
          <ac:spMkLst>
            <pc:docMk/>
            <pc:sldMk cId="1179301128" sldId="4752"/>
            <ac:spMk id="46" creationId="{514DAB47-EA1C-4DC4-BCE7-410D8F51E1DD}"/>
          </ac:spMkLst>
        </pc:spChg>
        <pc:spChg chg="mod">
          <ac:chgData name="Sveinung Kvalø" userId="ab2081d8-f48a-4c06-8183-958e0b5127bf" providerId="ADAL" clId="{056391B4-F0C3-4398-8B42-7E9C57FE0BBB}" dt="2023-11-16T09:07:01.490" v="71" actId="20577"/>
          <ac:spMkLst>
            <pc:docMk/>
            <pc:sldMk cId="1179301128" sldId="4752"/>
            <ac:spMk id="47" creationId="{83DCE85C-0EFD-45BF-A742-B26A646DCB86}"/>
          </ac:spMkLst>
        </pc:spChg>
        <pc:spChg chg="mod">
          <ac:chgData name="Sveinung Kvalø" userId="ab2081d8-f48a-4c06-8183-958e0b5127bf" providerId="ADAL" clId="{056391B4-F0C3-4398-8B42-7E9C57FE0BBB}" dt="2023-11-16T09:06:48.777" v="69" actId="20577"/>
          <ac:spMkLst>
            <pc:docMk/>
            <pc:sldMk cId="1179301128" sldId="4752"/>
            <ac:spMk id="54" creationId="{D5085FDB-92D6-4910-BE42-A2DEA5DF6983}"/>
          </ac:spMkLst>
        </pc:spChg>
        <pc:spChg chg="mod">
          <ac:chgData name="Sveinung Kvalø" userId="ab2081d8-f48a-4c06-8183-958e0b5127bf" providerId="ADAL" clId="{056391B4-F0C3-4398-8B42-7E9C57FE0BBB}" dt="2023-11-16T09:06:21.464" v="65" actId="20577"/>
          <ac:spMkLst>
            <pc:docMk/>
            <pc:sldMk cId="1179301128" sldId="4752"/>
            <ac:spMk id="61" creationId="{A328EEEC-F3E7-4DAB-B81E-87FBD09A1765}"/>
          </ac:spMkLst>
        </pc:spChg>
      </pc:sldChg>
      <pc:sldChg chg="add">
        <pc:chgData name="Sveinung Kvalø" userId="ab2081d8-f48a-4c06-8183-958e0b5127bf" providerId="ADAL" clId="{056391B4-F0C3-4398-8B42-7E9C57FE0BBB}" dt="2023-11-16T09:13:55.648" v="86"/>
        <pc:sldMkLst>
          <pc:docMk/>
          <pc:sldMk cId="3817487773" sldId="4770"/>
        </pc:sldMkLst>
      </pc:sldChg>
      <pc:sldChg chg="add del">
        <pc:chgData name="Sveinung Kvalø" userId="ab2081d8-f48a-4c06-8183-958e0b5127bf" providerId="ADAL" clId="{056391B4-F0C3-4398-8B42-7E9C57FE0BBB}" dt="2023-11-16T08:27:00.241" v="7" actId="47"/>
        <pc:sldMkLst>
          <pc:docMk/>
          <pc:sldMk cId="981602967" sldId="4771"/>
        </pc:sldMkLst>
      </pc:sldChg>
      <pc:sldChg chg="add">
        <pc:chgData name="Sveinung Kvalø" userId="ab2081d8-f48a-4c06-8183-958e0b5127bf" providerId="ADAL" clId="{056391B4-F0C3-4398-8B42-7E9C57FE0BBB}" dt="2023-11-16T09:13:55.648" v="86"/>
        <pc:sldMkLst>
          <pc:docMk/>
          <pc:sldMk cId="3382913072" sldId="4772"/>
        </pc:sldMkLst>
      </pc:sldChg>
      <pc:sldChg chg="delSp modSp add del mod delAnim modNotesTx">
        <pc:chgData name="Sveinung Kvalø" userId="ab2081d8-f48a-4c06-8183-958e0b5127bf" providerId="ADAL" clId="{056391B4-F0C3-4398-8B42-7E9C57FE0BBB}" dt="2023-11-19T20:37:47.920" v="1240"/>
        <pc:sldMkLst>
          <pc:docMk/>
          <pc:sldMk cId="2932368398" sldId="4774"/>
        </pc:sldMkLst>
        <pc:graphicFrameChg chg="mod">
          <ac:chgData name="Sveinung Kvalø" userId="ab2081d8-f48a-4c06-8183-958e0b5127bf" providerId="ADAL" clId="{056391B4-F0C3-4398-8B42-7E9C57FE0BBB}" dt="2023-11-16T09:09:09.309" v="85"/>
          <ac:graphicFrameMkLst>
            <pc:docMk/>
            <pc:sldMk cId="2932368398" sldId="4774"/>
            <ac:graphicFrameMk id="3" creationId="{0363D1AD-EFBA-0A25-147D-0AD259928119}"/>
          </ac:graphicFrameMkLst>
        </pc:graphicFrameChg>
        <pc:picChg chg="del">
          <ac:chgData name="Sveinung Kvalø" userId="ab2081d8-f48a-4c06-8183-958e0b5127bf" providerId="ADAL" clId="{056391B4-F0C3-4398-8B42-7E9C57FE0BBB}" dt="2023-11-16T08:26:30.491" v="4" actId="478"/>
          <ac:picMkLst>
            <pc:docMk/>
            <pc:sldMk cId="2932368398" sldId="4774"/>
            <ac:picMk id="4" creationId="{1D19FAD8-0B90-AD93-F1D9-5060523475C2}"/>
          </ac:picMkLst>
        </pc:picChg>
      </pc:sldChg>
      <pc:sldChg chg="add">
        <pc:chgData name="Sveinung Kvalø" userId="ab2081d8-f48a-4c06-8183-958e0b5127bf" providerId="ADAL" clId="{056391B4-F0C3-4398-8B42-7E9C57FE0BBB}" dt="2023-11-16T09:13:55.648" v="86"/>
        <pc:sldMkLst>
          <pc:docMk/>
          <pc:sldMk cId="3531604106" sldId="4775"/>
        </pc:sldMkLst>
      </pc:sldChg>
      <pc:sldChg chg="ord modNotesTx">
        <pc:chgData name="Sveinung Kvalø" userId="ab2081d8-f48a-4c06-8183-958e0b5127bf" providerId="ADAL" clId="{056391B4-F0C3-4398-8B42-7E9C57FE0BBB}" dt="2023-11-17T14:35:10.912" v="1232" actId="6549"/>
        <pc:sldMkLst>
          <pc:docMk/>
          <pc:sldMk cId="435408107" sldId="4779"/>
        </pc:sldMkLst>
      </pc:sldChg>
      <pc:sldChg chg="add">
        <pc:chgData name="Sveinung Kvalø" userId="ab2081d8-f48a-4c06-8183-958e0b5127bf" providerId="ADAL" clId="{056391B4-F0C3-4398-8B42-7E9C57FE0BBB}" dt="2023-11-16T09:13:55.648" v="86"/>
        <pc:sldMkLst>
          <pc:docMk/>
          <pc:sldMk cId="1588467790" sldId="4801"/>
        </pc:sldMkLst>
      </pc:sldChg>
      <pc:sldChg chg="add">
        <pc:chgData name="Sveinung Kvalø" userId="ab2081d8-f48a-4c06-8183-958e0b5127bf" providerId="ADAL" clId="{056391B4-F0C3-4398-8B42-7E9C57FE0BBB}" dt="2023-11-16T08:45:00.773" v="27"/>
        <pc:sldMkLst>
          <pc:docMk/>
          <pc:sldMk cId="3003497" sldId="4972"/>
        </pc:sldMkLst>
      </pc:sldChg>
      <pc:sldChg chg="addSp delSp modSp add mod ord modNotesTx">
        <pc:chgData name="Sveinung Kvalø" userId="ab2081d8-f48a-4c06-8183-958e0b5127bf" providerId="ADAL" clId="{056391B4-F0C3-4398-8B42-7E9C57FE0BBB}" dt="2023-11-19T20:49:49.417" v="2195" actId="20577"/>
        <pc:sldMkLst>
          <pc:docMk/>
          <pc:sldMk cId="2107416038" sldId="4982"/>
        </pc:sldMkLst>
        <pc:spChg chg="mod">
          <ac:chgData name="Sveinung Kvalø" userId="ab2081d8-f48a-4c06-8183-958e0b5127bf" providerId="ADAL" clId="{056391B4-F0C3-4398-8B42-7E9C57FE0BBB}" dt="2023-11-17T11:57:56.200" v="350" actId="20577"/>
          <ac:spMkLst>
            <pc:docMk/>
            <pc:sldMk cId="2107416038" sldId="4982"/>
            <ac:spMk id="2" creationId="{662E8FEF-32DC-EFB8-43B2-C9F5222BF520}"/>
          </ac:spMkLst>
        </pc:spChg>
        <pc:graphicFrameChg chg="add mod">
          <ac:chgData name="Sveinung Kvalø" userId="ab2081d8-f48a-4c06-8183-958e0b5127bf" providerId="ADAL" clId="{056391B4-F0C3-4398-8B42-7E9C57FE0BBB}" dt="2023-11-17T11:35:12.898" v="263"/>
          <ac:graphicFrameMkLst>
            <pc:docMk/>
            <pc:sldMk cId="2107416038" sldId="4982"/>
            <ac:graphicFrameMk id="3" creationId="{C21DE5C6-F794-4D6B-BF1B-BA1AA42EE337}"/>
          </ac:graphicFrameMkLst>
        </pc:graphicFrameChg>
        <pc:graphicFrameChg chg="add mod">
          <ac:chgData name="Sveinung Kvalø" userId="ab2081d8-f48a-4c06-8183-958e0b5127bf" providerId="ADAL" clId="{056391B4-F0C3-4398-8B42-7E9C57FE0BBB}" dt="2023-11-17T11:35:23.767" v="270"/>
          <ac:graphicFrameMkLst>
            <pc:docMk/>
            <pc:sldMk cId="2107416038" sldId="4982"/>
            <ac:graphicFrameMk id="4" creationId="{C21DE5C6-F794-4D6B-BF1B-BA1AA42EE337}"/>
          </ac:graphicFrameMkLst>
        </pc:graphicFrameChg>
        <pc:graphicFrameChg chg="add mod">
          <ac:chgData name="Sveinung Kvalø" userId="ab2081d8-f48a-4c06-8183-958e0b5127bf" providerId="ADAL" clId="{056391B4-F0C3-4398-8B42-7E9C57FE0BBB}" dt="2023-11-17T11:35:45.510" v="274"/>
          <ac:graphicFrameMkLst>
            <pc:docMk/>
            <pc:sldMk cId="2107416038" sldId="4982"/>
            <ac:graphicFrameMk id="5" creationId="{C21DE5C6-F794-4D6B-BF1B-BA1AA42EE337}"/>
          </ac:graphicFrameMkLst>
        </pc:graphicFrameChg>
        <pc:graphicFrameChg chg="del">
          <ac:chgData name="Sveinung Kvalø" userId="ab2081d8-f48a-4c06-8183-958e0b5127bf" providerId="ADAL" clId="{056391B4-F0C3-4398-8B42-7E9C57FE0BBB}" dt="2023-11-17T11:32:56.428" v="222" actId="478"/>
          <ac:graphicFrameMkLst>
            <pc:docMk/>
            <pc:sldMk cId="2107416038" sldId="4982"/>
            <ac:graphicFrameMk id="6" creationId="{C21DE5C6-F794-4D6B-BF1B-BA1AA42EE337}"/>
          </ac:graphicFrameMkLst>
        </pc:graphicFrameChg>
        <pc:graphicFrameChg chg="add mod">
          <ac:chgData name="Sveinung Kvalø" userId="ab2081d8-f48a-4c06-8183-958e0b5127bf" providerId="ADAL" clId="{056391B4-F0C3-4398-8B42-7E9C57FE0BBB}" dt="2023-11-17T11:50:20.858" v="332"/>
          <ac:graphicFrameMkLst>
            <pc:docMk/>
            <pc:sldMk cId="2107416038" sldId="4982"/>
            <ac:graphicFrameMk id="7" creationId="{C21DE5C6-F794-4D6B-BF1B-BA1AA42EE337}"/>
          </ac:graphicFrameMkLst>
        </pc:graphicFrameChg>
        <pc:cxnChg chg="add del">
          <ac:chgData name="Sveinung Kvalø" userId="ab2081d8-f48a-4c06-8183-958e0b5127bf" providerId="ADAL" clId="{056391B4-F0C3-4398-8B42-7E9C57FE0BBB}" dt="2023-11-17T11:38:35.027" v="320" actId="11529"/>
          <ac:cxnSpMkLst>
            <pc:docMk/>
            <pc:sldMk cId="2107416038" sldId="4982"/>
            <ac:cxnSpMk id="9" creationId="{9E7E225E-8BCC-4422-2A8E-197739707397}"/>
          </ac:cxnSpMkLst>
        </pc:cxnChg>
      </pc:sldChg>
      <pc:sldChg chg="modSp add mod ord">
        <pc:chgData name="Sveinung Kvalø" userId="ab2081d8-f48a-4c06-8183-958e0b5127bf" providerId="ADAL" clId="{056391B4-F0C3-4398-8B42-7E9C57FE0BBB}" dt="2023-11-17T14:11:32.338" v="921" actId="14100"/>
        <pc:sldMkLst>
          <pc:docMk/>
          <pc:sldMk cId="3705166716" sldId="4983"/>
        </pc:sldMkLst>
        <pc:spChg chg="mod">
          <ac:chgData name="Sveinung Kvalø" userId="ab2081d8-f48a-4c06-8183-958e0b5127bf" providerId="ADAL" clId="{056391B4-F0C3-4398-8B42-7E9C57FE0BBB}" dt="2023-11-17T14:11:32.338" v="921" actId="14100"/>
          <ac:spMkLst>
            <pc:docMk/>
            <pc:sldMk cId="3705166716" sldId="4983"/>
            <ac:spMk id="3" creationId="{2D22B339-6942-4F13-A1FA-DA387610B733}"/>
          </ac:spMkLst>
        </pc:spChg>
      </pc:sldChg>
      <pc:sldChg chg="addSp delSp modSp add mod ord modNotesTx">
        <pc:chgData name="Sveinung Kvalø" userId="ab2081d8-f48a-4c06-8183-958e0b5127bf" providerId="ADAL" clId="{056391B4-F0C3-4398-8B42-7E9C57FE0BBB}" dt="2023-11-19T21:03:23.253" v="3009" actId="20577"/>
        <pc:sldMkLst>
          <pc:docMk/>
          <pc:sldMk cId="4049950359" sldId="4985"/>
        </pc:sldMkLst>
        <pc:spChg chg="mod">
          <ac:chgData name="Sveinung Kvalø" userId="ab2081d8-f48a-4c06-8183-958e0b5127bf" providerId="ADAL" clId="{056391B4-F0C3-4398-8B42-7E9C57FE0BBB}" dt="2023-11-17T11:31:30.944" v="218" actId="20577"/>
          <ac:spMkLst>
            <pc:docMk/>
            <pc:sldMk cId="4049950359" sldId="4985"/>
            <ac:spMk id="2" creationId="{6742CFF4-D346-E8C3-1C69-FFD39E2DC40E}"/>
          </ac:spMkLst>
        </pc:spChg>
        <pc:spChg chg="del mod">
          <ac:chgData name="Sveinung Kvalø" userId="ab2081d8-f48a-4c06-8183-958e0b5127bf" providerId="ADAL" clId="{056391B4-F0C3-4398-8B42-7E9C57FE0BBB}" dt="2023-11-17T11:30:20.051" v="162" actId="478"/>
          <ac:spMkLst>
            <pc:docMk/>
            <pc:sldMk cId="4049950359" sldId="4985"/>
            <ac:spMk id="3" creationId="{1306ACA6-66C0-6C5F-790F-EA79667F8845}"/>
          </ac:spMkLst>
        </pc:spChg>
        <pc:spChg chg="add del mod">
          <ac:chgData name="Sveinung Kvalø" userId="ab2081d8-f48a-4c06-8183-958e0b5127bf" providerId="ADAL" clId="{056391B4-F0C3-4398-8B42-7E9C57FE0BBB}" dt="2023-11-17T11:30:23.987" v="163" actId="478"/>
          <ac:spMkLst>
            <pc:docMk/>
            <pc:sldMk cId="4049950359" sldId="4985"/>
            <ac:spMk id="5" creationId="{E434DE84-C580-5783-ED66-9825558E622F}"/>
          </ac:spMkLst>
        </pc:spChg>
        <pc:graphicFrameChg chg="add mod">
          <ac:chgData name="Sveinung Kvalø" userId="ab2081d8-f48a-4c06-8183-958e0b5127bf" providerId="ADAL" clId="{056391B4-F0C3-4398-8B42-7E9C57FE0BBB}" dt="2023-11-17T11:30:41.677" v="180"/>
          <ac:graphicFrameMkLst>
            <pc:docMk/>
            <pc:sldMk cId="4049950359" sldId="4985"/>
            <ac:graphicFrameMk id="6" creationId="{4D90D641-17FF-0621-110A-748D10BC0452}"/>
          </ac:graphicFrameMkLst>
        </pc:graphicFrameChg>
        <pc:graphicFrameChg chg="add mod">
          <ac:chgData name="Sveinung Kvalø" userId="ab2081d8-f48a-4c06-8183-958e0b5127bf" providerId="ADAL" clId="{056391B4-F0C3-4398-8B42-7E9C57FE0BBB}" dt="2023-11-17T14:00:02.814" v="838" actId="692"/>
          <ac:graphicFrameMkLst>
            <pc:docMk/>
            <pc:sldMk cId="4049950359" sldId="4985"/>
            <ac:graphicFrameMk id="7" creationId="{4D90D641-17FF-0621-110A-748D10BC0452}"/>
          </ac:graphicFrameMkLst>
        </pc:graphicFrameChg>
      </pc:sldChg>
      <pc:sldChg chg="addSp delSp modSp new mod modNotesTx">
        <pc:chgData name="Sveinung Kvalø" userId="ab2081d8-f48a-4c06-8183-958e0b5127bf" providerId="ADAL" clId="{056391B4-F0C3-4398-8B42-7E9C57FE0BBB}" dt="2023-11-19T21:06:44.053" v="3530" actId="20577"/>
        <pc:sldMkLst>
          <pc:docMk/>
          <pc:sldMk cId="260566994" sldId="4986"/>
        </pc:sldMkLst>
        <pc:spChg chg="mod">
          <ac:chgData name="Sveinung Kvalø" userId="ab2081d8-f48a-4c06-8183-958e0b5127bf" providerId="ADAL" clId="{056391B4-F0C3-4398-8B42-7E9C57FE0BBB}" dt="2023-11-17T14:12:12.506" v="941" actId="20577"/>
          <ac:spMkLst>
            <pc:docMk/>
            <pc:sldMk cId="260566994" sldId="4986"/>
            <ac:spMk id="2" creationId="{14983B75-C809-CCAE-BF3D-025D5713CA4E}"/>
          </ac:spMkLst>
        </pc:spChg>
        <pc:spChg chg="del">
          <ac:chgData name="Sveinung Kvalø" userId="ab2081d8-f48a-4c06-8183-958e0b5127bf" providerId="ADAL" clId="{056391B4-F0C3-4398-8B42-7E9C57FE0BBB}" dt="2023-11-17T14:09:50.811" v="840" actId="478"/>
          <ac:spMkLst>
            <pc:docMk/>
            <pc:sldMk cId="260566994" sldId="4986"/>
            <ac:spMk id="3" creationId="{51A3D941-0240-4294-BA86-CC51F750DA07}"/>
          </ac:spMkLst>
        </pc:spChg>
        <pc:spChg chg="add mod">
          <ac:chgData name="Sveinung Kvalø" userId="ab2081d8-f48a-4c06-8183-958e0b5127bf" providerId="ADAL" clId="{056391B4-F0C3-4398-8B42-7E9C57FE0BBB}" dt="2023-11-19T21:01:08.368" v="2798" actId="20577"/>
          <ac:spMkLst>
            <pc:docMk/>
            <pc:sldMk cId="260566994" sldId="4986"/>
            <ac:spMk id="4" creationId="{68CDBF2A-F337-A79E-3C3B-7A3CE46CA4CA}"/>
          </ac:spMkLst>
        </pc:spChg>
        <pc:picChg chg="add mod">
          <ac:chgData name="Sveinung Kvalø" userId="ab2081d8-f48a-4c06-8183-958e0b5127bf" providerId="ADAL" clId="{056391B4-F0C3-4398-8B42-7E9C57FE0BBB}" dt="2023-11-17T14:10:02.005" v="844" actId="1076"/>
          <ac:picMkLst>
            <pc:docMk/>
            <pc:sldMk cId="260566994" sldId="4986"/>
            <ac:picMk id="1026" creationId="{13D3B36E-1905-40A8-91A3-09463F1A613A}"/>
          </ac:picMkLst>
        </pc:picChg>
      </pc:sldChg>
      <pc:sldChg chg="modSp new del mod ord">
        <pc:chgData name="Sveinung Kvalø" userId="ab2081d8-f48a-4c06-8183-958e0b5127bf" providerId="ADAL" clId="{056391B4-F0C3-4398-8B42-7E9C57FE0BBB}" dt="2023-11-17T12:02:38.597" v="648" actId="47"/>
        <pc:sldMkLst>
          <pc:docMk/>
          <pc:sldMk cId="2321127815" sldId="4986"/>
        </pc:sldMkLst>
        <pc:spChg chg="mod">
          <ac:chgData name="Sveinung Kvalø" userId="ab2081d8-f48a-4c06-8183-958e0b5127bf" providerId="ADAL" clId="{056391B4-F0C3-4398-8B42-7E9C57FE0BBB}" dt="2023-11-17T11:59:33.863" v="369" actId="6549"/>
          <ac:spMkLst>
            <pc:docMk/>
            <pc:sldMk cId="2321127815" sldId="4986"/>
            <ac:spMk id="2" creationId="{015B5F89-FE62-1D5C-58F7-5408B85BEA4E}"/>
          </ac:spMkLst>
        </pc:spChg>
        <pc:spChg chg="mod">
          <ac:chgData name="Sveinung Kvalø" userId="ab2081d8-f48a-4c06-8183-958e0b5127bf" providerId="ADAL" clId="{056391B4-F0C3-4398-8B42-7E9C57FE0BBB}" dt="2023-11-17T12:02:18.364" v="643" actId="20577"/>
          <ac:spMkLst>
            <pc:docMk/>
            <pc:sldMk cId="2321127815" sldId="4986"/>
            <ac:spMk id="3" creationId="{B1590B8D-33E8-7EF9-6CBB-2DA7074288E6}"/>
          </ac:spMkLst>
        </pc:spChg>
      </pc:sldChg>
      <pc:sldChg chg="addSp delSp modSp add del mod">
        <pc:chgData name="Sveinung Kvalø" userId="ab2081d8-f48a-4c06-8183-958e0b5127bf" providerId="ADAL" clId="{056391B4-F0C3-4398-8B42-7E9C57FE0BBB}" dt="2023-11-17T13:57:31.902" v="829" actId="47"/>
        <pc:sldMkLst>
          <pc:docMk/>
          <pc:sldMk cId="3310343590" sldId="4986"/>
        </pc:sldMkLst>
        <pc:graphicFrameChg chg="add mod">
          <ac:chgData name="Sveinung Kvalø" userId="ab2081d8-f48a-4c06-8183-958e0b5127bf" providerId="ADAL" clId="{056391B4-F0C3-4398-8B42-7E9C57FE0BBB}" dt="2023-11-17T13:52:43.056" v="654"/>
          <ac:graphicFrameMkLst>
            <pc:docMk/>
            <pc:sldMk cId="3310343590" sldId="4986"/>
            <ac:graphicFrameMk id="3" creationId="{C21DE5C6-F794-4D6B-BF1B-BA1AA42EE337}"/>
          </ac:graphicFrameMkLst>
        </pc:graphicFrameChg>
        <pc:graphicFrameChg chg="add mod">
          <ac:chgData name="Sveinung Kvalø" userId="ab2081d8-f48a-4c06-8183-958e0b5127bf" providerId="ADAL" clId="{056391B4-F0C3-4398-8B42-7E9C57FE0BBB}" dt="2023-11-17T13:55:12.595" v="732"/>
          <ac:graphicFrameMkLst>
            <pc:docMk/>
            <pc:sldMk cId="3310343590" sldId="4986"/>
            <ac:graphicFrameMk id="4" creationId="{C21DE5C6-F794-4D6B-BF1B-BA1AA42EE337}"/>
          </ac:graphicFrameMkLst>
        </pc:graphicFrameChg>
        <pc:graphicFrameChg chg="add del mod">
          <ac:chgData name="Sveinung Kvalø" userId="ab2081d8-f48a-4c06-8183-958e0b5127bf" providerId="ADAL" clId="{056391B4-F0C3-4398-8B42-7E9C57FE0BBB}" dt="2023-11-17T13:53:46.567" v="724" actId="478"/>
          <ac:graphicFrameMkLst>
            <pc:docMk/>
            <pc:sldMk cId="3310343590" sldId="4986"/>
            <ac:graphicFrameMk id="5" creationId="{546DC9CC-1875-4117-AE9B-C079B36C9904}"/>
          </ac:graphicFrameMkLst>
        </pc:graphicFrameChg>
        <pc:graphicFrameChg chg="add del mod">
          <ac:chgData name="Sveinung Kvalø" userId="ab2081d8-f48a-4c06-8183-958e0b5127bf" providerId="ADAL" clId="{056391B4-F0C3-4398-8B42-7E9C57FE0BBB}" dt="2023-11-17T13:57:09.030" v="828" actId="478"/>
          <ac:graphicFrameMkLst>
            <pc:docMk/>
            <pc:sldMk cId="3310343590" sldId="4986"/>
            <ac:graphicFrameMk id="6" creationId="{546DC9CC-1875-4117-AE9B-C079B36C9904}"/>
          </ac:graphicFrameMkLst>
        </pc:graphicFrameChg>
        <pc:graphicFrameChg chg="del mod">
          <ac:chgData name="Sveinung Kvalø" userId="ab2081d8-f48a-4c06-8183-958e0b5127bf" providerId="ADAL" clId="{056391B4-F0C3-4398-8B42-7E9C57FE0BBB}" dt="2023-11-17T13:52:29.413" v="652" actId="478"/>
          <ac:graphicFrameMkLst>
            <pc:docMk/>
            <pc:sldMk cId="3310343590" sldId="4986"/>
            <ac:graphicFrameMk id="7" creationId="{C21DE5C6-F794-4D6B-BF1B-BA1AA42EE337}"/>
          </ac:graphicFrameMkLst>
        </pc:graphicFrameChg>
      </pc:sldChg>
      <pc:sldChg chg="addSp delSp modSp new mod">
        <pc:chgData name="Sveinung Kvalø" userId="ab2081d8-f48a-4c06-8183-958e0b5127bf" providerId="ADAL" clId="{056391B4-F0C3-4398-8B42-7E9C57FE0BBB}" dt="2023-11-17T14:34:08.998" v="1231" actId="20577"/>
        <pc:sldMkLst>
          <pc:docMk/>
          <pc:sldMk cId="1987636826" sldId="4987"/>
        </pc:sldMkLst>
        <pc:spChg chg="mod">
          <ac:chgData name="Sveinung Kvalø" userId="ab2081d8-f48a-4c06-8183-958e0b5127bf" providerId="ADAL" clId="{056391B4-F0C3-4398-8B42-7E9C57FE0BBB}" dt="2023-11-17T14:33:57.196" v="1229" actId="20577"/>
          <ac:spMkLst>
            <pc:docMk/>
            <pc:sldMk cId="1987636826" sldId="4987"/>
            <ac:spMk id="2" creationId="{97BA08EB-43E4-109A-64F5-C4A0A4A7EA59}"/>
          </ac:spMkLst>
        </pc:spChg>
        <pc:spChg chg="del">
          <ac:chgData name="Sveinung Kvalø" userId="ab2081d8-f48a-4c06-8183-958e0b5127bf" providerId="ADAL" clId="{056391B4-F0C3-4398-8B42-7E9C57FE0BBB}" dt="2023-11-17T14:13:11.878" v="989" actId="478"/>
          <ac:spMkLst>
            <pc:docMk/>
            <pc:sldMk cId="1987636826" sldId="4987"/>
            <ac:spMk id="3" creationId="{DA2AEED7-6155-7ED1-394C-081530A97CE6}"/>
          </ac:spMkLst>
        </pc:spChg>
        <pc:spChg chg="add mod">
          <ac:chgData name="Sveinung Kvalø" userId="ab2081d8-f48a-4c06-8183-958e0b5127bf" providerId="ADAL" clId="{056391B4-F0C3-4398-8B42-7E9C57FE0BBB}" dt="2023-11-17T14:25:22.482" v="1160" actId="1035"/>
          <ac:spMkLst>
            <pc:docMk/>
            <pc:sldMk cId="1987636826" sldId="4987"/>
            <ac:spMk id="7" creationId="{86E59740-E8FA-2A1F-DAD6-A7AD431EA949}"/>
          </ac:spMkLst>
        </pc:spChg>
        <pc:spChg chg="add mod">
          <ac:chgData name="Sveinung Kvalø" userId="ab2081d8-f48a-4c06-8183-958e0b5127bf" providerId="ADAL" clId="{056391B4-F0C3-4398-8B42-7E9C57FE0BBB}" dt="2023-11-17T14:25:15.188" v="1157" actId="1037"/>
          <ac:spMkLst>
            <pc:docMk/>
            <pc:sldMk cId="1987636826" sldId="4987"/>
            <ac:spMk id="8" creationId="{3838CD67-2895-DC89-0F89-E7DC6C579EFB}"/>
          </ac:spMkLst>
        </pc:spChg>
        <pc:graphicFrameChg chg="add del mod modGraphic">
          <ac:chgData name="Sveinung Kvalø" userId="ab2081d8-f48a-4c06-8183-958e0b5127bf" providerId="ADAL" clId="{056391B4-F0C3-4398-8B42-7E9C57FE0BBB}" dt="2023-11-17T14:20:31.366" v="999" actId="478"/>
          <ac:graphicFrameMkLst>
            <pc:docMk/>
            <pc:sldMk cId="1987636826" sldId="4987"/>
            <ac:graphicFrameMk id="4" creationId="{125C4501-1B81-4ADA-A16D-AE5087911595}"/>
          </ac:graphicFrameMkLst>
        </pc:graphicFrameChg>
        <pc:graphicFrameChg chg="add del mod modGraphic">
          <ac:chgData name="Sveinung Kvalø" userId="ab2081d8-f48a-4c06-8183-958e0b5127bf" providerId="ADAL" clId="{056391B4-F0C3-4398-8B42-7E9C57FE0BBB}" dt="2023-11-17T14:32:30.947" v="1192" actId="478"/>
          <ac:graphicFrameMkLst>
            <pc:docMk/>
            <pc:sldMk cId="1987636826" sldId="4987"/>
            <ac:graphicFrameMk id="5" creationId="{2754B423-DDB7-F231-8D9C-1A7390521A65}"/>
          </ac:graphicFrameMkLst>
        </pc:graphicFrameChg>
        <pc:graphicFrameChg chg="add del mod modGraphic">
          <ac:chgData name="Sveinung Kvalø" userId="ab2081d8-f48a-4c06-8183-958e0b5127bf" providerId="ADAL" clId="{056391B4-F0C3-4398-8B42-7E9C57FE0BBB}" dt="2023-11-17T14:32:55.958" v="1194" actId="478"/>
          <ac:graphicFrameMkLst>
            <pc:docMk/>
            <pc:sldMk cId="1987636826" sldId="4987"/>
            <ac:graphicFrameMk id="6" creationId="{68D8EFB8-77A0-85E3-9FD9-FD2A567ED039}"/>
          </ac:graphicFrameMkLst>
        </pc:graphicFrameChg>
        <pc:graphicFrameChg chg="add del mod">
          <ac:chgData name="Sveinung Kvalø" userId="ab2081d8-f48a-4c06-8183-958e0b5127bf" providerId="ADAL" clId="{056391B4-F0C3-4398-8B42-7E9C57FE0BBB}" dt="2023-11-17T14:31:30.846" v="1188"/>
          <ac:graphicFrameMkLst>
            <pc:docMk/>
            <pc:sldMk cId="1987636826" sldId="4987"/>
            <ac:graphicFrameMk id="9" creationId="{4CE5A1D4-EA5B-BA43-60F6-E15B5786A05F}"/>
          </ac:graphicFrameMkLst>
        </pc:graphicFrameChg>
        <pc:graphicFrameChg chg="add mod modGraphic">
          <ac:chgData name="Sveinung Kvalø" userId="ab2081d8-f48a-4c06-8183-958e0b5127bf" providerId="ADAL" clId="{056391B4-F0C3-4398-8B42-7E9C57FE0BBB}" dt="2023-11-17T14:34:04.536" v="1230" actId="20577"/>
          <ac:graphicFrameMkLst>
            <pc:docMk/>
            <pc:sldMk cId="1987636826" sldId="4987"/>
            <ac:graphicFrameMk id="10" creationId="{00C7B2A2-2B9B-07A0-FE79-6B9C2CEA8F3A}"/>
          </ac:graphicFrameMkLst>
        </pc:graphicFrameChg>
        <pc:graphicFrameChg chg="add mod modGraphic">
          <ac:chgData name="Sveinung Kvalø" userId="ab2081d8-f48a-4c06-8183-958e0b5127bf" providerId="ADAL" clId="{056391B4-F0C3-4398-8B42-7E9C57FE0BBB}" dt="2023-11-17T14:34:08.998" v="1231" actId="20577"/>
          <ac:graphicFrameMkLst>
            <pc:docMk/>
            <pc:sldMk cId="1987636826" sldId="4987"/>
            <ac:graphicFrameMk id="11" creationId="{87F7645E-69F0-6EB4-4309-17EFEE753910}"/>
          </ac:graphicFrameMkLst>
        </pc:graphicFrame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norskelbilforening.sharepoint.com/sites/Fag-ogprosjekt/Fellesfiler/Statistikk/Tall%20og%20figurer%20til%20presentasjon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norskelbilforening.sharepoint.com/sites/Fag-ogprosjekt/Fellesfiler/Statistikk/Tall%20og%20figurer%20til%20presentasjone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norskelbilforening.sharepoint.com/sites/Fag-ogprosjekt/Fellesfiler/Statistikk/Tall%20og%20figurer%20til%20presentasjoner.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7608370690082E-2"/>
          <c:y val="3.3825254549932592E-2"/>
          <c:w val="0.80801503475761649"/>
          <c:h val="0.74874444611276669"/>
        </c:manualLayout>
      </c:layout>
      <c:lineChart>
        <c:grouping val="standard"/>
        <c:varyColors val="0"/>
        <c:ser>
          <c:idx val="0"/>
          <c:order val="0"/>
          <c:tx>
            <c:strRef>
              <c:f>'Nybilsalg (OFV)'!$B$26</c:f>
              <c:strCache>
                <c:ptCount val="1"/>
                <c:pt idx="0">
                  <c:v>EV</c:v>
                </c:pt>
              </c:strCache>
            </c:strRef>
          </c:tx>
          <c:spPr>
            <a:ln w="50800" cap="rnd">
              <a:solidFill>
                <a:schemeClr val="accent2"/>
              </a:solidFill>
              <a:round/>
            </a:ln>
            <a:effectLst/>
          </c:spPr>
          <c:marker>
            <c:symbol val="none"/>
          </c:marker>
          <c:dLbls>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8-496A-9184-E2935AB7BCA2}"/>
                </c:ext>
              </c:extLst>
            </c:dLbl>
            <c:spPr>
              <a:noFill/>
              <a:ln>
                <a:noFill/>
              </a:ln>
              <a:effectLst/>
            </c:spPr>
            <c:txPr>
              <a:bodyPr rot="0" vert="horz"/>
              <a:lstStyle/>
              <a:p>
                <a:pPr>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'Nybilsalg (OFV)'!$C$25:$Q$25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 (Oct)</c:v>
                </c:pt>
              </c:strCache>
            </c:strRef>
          </c:cat>
          <c:val>
            <c:numRef>
              <c:f>'Nybilsalg (OFV)'!$C$26:$Q$26</c:f>
              <c:numCache>
                <c:formatCode>0%</c:formatCode>
                <c:ptCount val="15"/>
                <c:pt idx="0">
                  <c:v>1.1857346994618588E-3</c:v>
                </c:pt>
                <c:pt idx="1">
                  <c:v>2.7710154910724769E-3</c:v>
                </c:pt>
                <c:pt idx="2">
                  <c:v>1.4456821089610605E-2</c:v>
                </c:pt>
                <c:pt idx="3">
                  <c:v>2.8637075263829293E-2</c:v>
                </c:pt>
                <c:pt idx="4">
                  <c:v>5.5448859999015117E-2</c:v>
                </c:pt>
                <c:pt idx="5">
                  <c:v>0.12544817781476472</c:v>
                </c:pt>
                <c:pt idx="6">
                  <c:v>0.17107760508607303</c:v>
                </c:pt>
                <c:pt idx="7">
                  <c:v>0.15667225086188497</c:v>
                </c:pt>
                <c:pt idx="8">
                  <c:v>0.20816393421956647</c:v>
                </c:pt>
                <c:pt idx="9">
                  <c:v>0.31158190753672371</c:v>
                </c:pt>
                <c:pt idx="10">
                  <c:v>0.42362393858731151</c:v>
                </c:pt>
                <c:pt idx="11">
                  <c:v>0.54301615138743531</c:v>
                </c:pt>
                <c:pt idx="12">
                  <c:v>0.64509632621570723</c:v>
                </c:pt>
                <c:pt idx="13">
                  <c:v>0.79309810760114496</c:v>
                </c:pt>
                <c:pt idx="14">
                  <c:v>0.83496772710731459</c:v>
                </c:pt>
              </c:numCache>
            </c:numRef>
          </c:val>
          <c:smooth val="0"/>
          <c:extLst>
            <c:ext xmlns:c16="http://schemas.microsoft.com/office/drawing/2014/chart" uri="{C3380CC4-5D6E-409C-BE32-E72D297353CC}">
              <c16:uniqueId val="{00000001-C768-496A-9184-E2935AB7BCA2}"/>
            </c:ext>
          </c:extLst>
        </c:ser>
        <c:ser>
          <c:idx val="6"/>
          <c:order val="1"/>
          <c:tx>
            <c:strRef>
              <c:f>'Nybilsalg (OFV)'!$B$32</c:f>
              <c:strCache>
                <c:ptCount val="1"/>
                <c:pt idx="0">
                  <c:v>ICE</c:v>
                </c:pt>
              </c:strCache>
            </c:strRef>
          </c:tx>
          <c:spPr>
            <a:ln w="50800">
              <a:solidFill>
                <a:schemeClr val="accent5"/>
              </a:solidFill>
            </a:ln>
          </c:spPr>
          <c:marker>
            <c:symbol val="none"/>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8-496A-9184-E2935AB7BCA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'Nybilsalg (OFV)'!$C$25:$Q$25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 (Oct)</c:v>
                </c:pt>
              </c:strCache>
            </c:strRef>
          </c:cat>
          <c:val>
            <c:numRef>
              <c:f>'Nybilsalg (OFV)'!$C$32:$Q$32</c:f>
              <c:numCache>
                <c:formatCode>0%</c:formatCode>
                <c:ptCount val="15"/>
                <c:pt idx="0">
                  <c:v>0.9987939963313166</c:v>
                </c:pt>
                <c:pt idx="1">
                  <c:v>0.9972133290541757</c:v>
                </c:pt>
                <c:pt idx="2">
                  <c:v>0.98545643798385174</c:v>
                </c:pt>
                <c:pt idx="3">
                  <c:v>0.9713629247361707</c:v>
                </c:pt>
                <c:pt idx="4">
                  <c:v>0.94453003538540548</c:v>
                </c:pt>
                <c:pt idx="5">
                  <c:v>0.87452408197232911</c:v>
                </c:pt>
                <c:pt idx="6">
                  <c:v>0.82886266806471731</c:v>
                </c:pt>
                <c:pt idx="7">
                  <c:v>0.84317898100295596</c:v>
                </c:pt>
                <c:pt idx="8">
                  <c:v>0.79148938852435247</c:v>
                </c:pt>
                <c:pt idx="9">
                  <c:v>0.6880733324770667</c:v>
                </c:pt>
                <c:pt idx="10">
                  <c:v>0.57617238255104264</c:v>
                </c:pt>
                <c:pt idx="11">
                  <c:v>0.45687777557774445</c:v>
                </c:pt>
                <c:pt idx="12">
                  <c:v>0.35469944859198077</c:v>
                </c:pt>
                <c:pt idx="13">
                  <c:v>0.20674701283205893</c:v>
                </c:pt>
                <c:pt idx="14">
                  <c:v>0.16501311984064659</c:v>
                </c:pt>
              </c:numCache>
            </c:numRef>
          </c:val>
          <c:smooth val="0"/>
          <c:extLst>
            <c:ext xmlns:c16="http://schemas.microsoft.com/office/drawing/2014/chart" uri="{C3380CC4-5D6E-409C-BE32-E72D297353CC}">
              <c16:uniqueId val="{00000003-C768-496A-9184-E2935AB7BCA2}"/>
            </c:ext>
          </c:extLst>
        </c:ser>
        <c:dLbls>
          <c:showLegendKey val="0"/>
          <c:showVal val="0"/>
          <c:showCatName val="0"/>
          <c:showSerName val="0"/>
          <c:showPercent val="0"/>
          <c:showBubbleSize val="0"/>
        </c:dLbls>
        <c:smooth val="0"/>
        <c:axId val="-519139744"/>
        <c:axId val="-519137696"/>
      </c:lineChart>
      <c:catAx>
        <c:axId val="-51913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LID4096"/>
          </a:p>
        </c:txPr>
        <c:crossAx val="-519137696"/>
        <c:crosses val="autoZero"/>
        <c:auto val="1"/>
        <c:lblAlgn val="ctr"/>
        <c:lblOffset val="100"/>
        <c:noMultiLvlLbl val="0"/>
      </c:catAx>
      <c:valAx>
        <c:axId val="-519137696"/>
        <c:scaling>
          <c:orientation val="minMax"/>
          <c:max val="1"/>
        </c:scaling>
        <c:delete val="0"/>
        <c:axPos val="l"/>
        <c:majorGridlines>
          <c:spPr>
            <a:ln w="3175" cap="flat" cmpd="sng" algn="ctr">
              <a:solidFill>
                <a:schemeClr val="accent2">
                  <a:alpha val="50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1200"/>
            </a:pPr>
            <a:endParaRPr lang="LID4096"/>
          </a:p>
        </c:txPr>
        <c:crossAx val="-519139744"/>
        <c:crosses val="autoZero"/>
        <c:crossBetween val="between"/>
        <c:majorUnit val="0.1"/>
      </c:valAx>
    </c:plotArea>
    <c:legend>
      <c:legendPos val="b"/>
      <c:layout>
        <c:manualLayout>
          <c:xMode val="edge"/>
          <c:yMode val="edge"/>
          <c:x val="0.33913613076094545"/>
          <c:y val="0.91853214786311943"/>
          <c:w val="0.26216868506065932"/>
          <c:h val="8.1467987628839569E-2"/>
        </c:manualLayout>
      </c:layout>
      <c:overlay val="0"/>
      <c:spPr>
        <a:noFill/>
        <a:ln>
          <a:noFill/>
        </a:ln>
        <a:effectLst/>
      </c:spPr>
      <c:txPr>
        <a:bodyPr rot="0" vert="horz"/>
        <a:lstStyle/>
        <a:p>
          <a:pPr>
            <a:defRPr/>
          </a:pPr>
          <a:endParaRPr lang="LID4096"/>
        </a:p>
      </c:txPr>
    </c:legend>
    <c:plotVisOnly val="1"/>
    <c:dispBlanksAs val="gap"/>
    <c:showDLblsOverMax val="0"/>
  </c:chart>
  <c:txPr>
    <a:bodyPr/>
    <a:lstStyle/>
    <a:p>
      <a:pPr>
        <a:defRPr sz="1600">
          <a:solidFill>
            <a:schemeClr val="tx2">
              <a:lumMod val="65000"/>
              <a:lumOff val="35000"/>
            </a:schemeClr>
          </a:solidFill>
          <a:latin typeface="Roboto" panose="02000000000000000000" pitchFamily="2" charset="0"/>
          <a:ea typeface="Roboto" panose="02000000000000000000" pitchFamily="2" charset="0"/>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05118996482857E-2"/>
          <c:y val="1.1664335325799842E-2"/>
          <c:w val="0.97708333521298107"/>
          <c:h val="0.9883356646742002"/>
        </c:manualLayout>
      </c:layout>
      <c:barChart>
        <c:barDir val="bar"/>
        <c:grouping val="clustered"/>
        <c:varyColors val="0"/>
        <c:ser>
          <c:idx val="0"/>
          <c:order val="0"/>
          <c:tx>
            <c:strRef>
              <c:f>'Fylkesoversikt (OFV)'!$D$2</c:f>
              <c:strCache>
                <c:ptCount val="1"/>
                <c:pt idx="0">
                  <c:v>2022</c:v>
                </c:pt>
              </c:strCache>
            </c:strRef>
          </c:tx>
          <c:spPr>
            <a:solidFill>
              <a:schemeClr val="bg1">
                <a:alpha val="0"/>
              </a:schemeClr>
            </a:solidFill>
            <a:ln>
              <a:noFill/>
            </a:ln>
            <a:effectLst/>
          </c:spPr>
          <c:invertIfNegative val="0"/>
          <c:dLbls>
            <c:dLbl>
              <c:idx val="0"/>
              <c:layout>
                <c:manualLayout>
                  <c:x val="0.66380295798908773"/>
                  <c:y val="-0.192592620675506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5-44C7-9A60-D6B61E4B2AB6}"/>
                </c:ext>
              </c:extLst>
            </c:dLbl>
            <c:dLbl>
              <c:idx val="1"/>
              <c:layout>
                <c:manualLayout>
                  <c:x val="0.56058361543769564"/>
                  <c:y val="7.7777777777777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95-44C7-9A60-D6B61E4B2AB6}"/>
                </c:ext>
              </c:extLst>
            </c:dLbl>
            <c:dLbl>
              <c:idx val="2"/>
              <c:layout>
                <c:manualLayout>
                  <c:x val="0.30399961482936472"/>
                  <c:y val="-5.00000072907565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5-44C7-9A60-D6B61E4B2AB6}"/>
                </c:ext>
              </c:extLst>
            </c:dLbl>
            <c:dLbl>
              <c:idx val="3"/>
              <c:layout>
                <c:manualLayout>
                  <c:x val="0.83645462897429701"/>
                  <c:y val="-0.605555498039588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5-44C7-9A60-D6B61E4B2AB6}"/>
                </c:ext>
              </c:extLst>
            </c:dLbl>
            <c:dLbl>
              <c:idx val="4"/>
              <c:layout>
                <c:manualLayout>
                  <c:x val="0.68354016433236253"/>
                  <c:y val="-4.25925988032369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95-44C7-9A60-D6B61E4B2AB6}"/>
                </c:ext>
              </c:extLst>
            </c:dLbl>
            <c:dLbl>
              <c:idx val="5"/>
              <c:layout>
                <c:manualLayout>
                  <c:x val="0.2749709050993196"/>
                  <c:y val="5.1851859412636113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5-44C7-9A60-D6B61E4B2AB6}"/>
                </c:ext>
              </c:extLst>
            </c:dLbl>
            <c:dLbl>
              <c:idx val="6"/>
              <c:layout>
                <c:manualLayout>
                  <c:x val="0.34626159336135109"/>
                  <c:y val="-2.59259297063181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95-44C7-9A60-D6B61E4B2AB6}"/>
                </c:ext>
              </c:extLst>
            </c:dLbl>
            <c:dLbl>
              <c:idx val="7"/>
              <c:layout>
                <c:manualLayout>
                  <c:x val="0.74243974190726147"/>
                  <c:y val="-0.29197530864197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95-44C7-9A60-D6B61E4B2AB6}"/>
                </c:ext>
              </c:extLst>
            </c:dLbl>
            <c:dLbl>
              <c:idx val="8"/>
              <c:layout>
                <c:manualLayout>
                  <c:x val="0.64243246739111437"/>
                  <c:y val="0.122222240044071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95-44C7-9A60-D6B61E4B2AB6}"/>
                </c:ext>
              </c:extLst>
            </c:dLbl>
            <c:dLbl>
              <c:idx val="9"/>
              <c:layout>
                <c:manualLayout>
                  <c:x val="0.64032009845145155"/>
                  <c:y val="0.36666672013221335"/>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95-44C7-9A60-D6B61E4B2AB6}"/>
                </c:ext>
              </c:extLst>
            </c:dLbl>
            <c:dLbl>
              <c:idx val="10"/>
              <c:layout>
                <c:manualLayout>
                  <c:x val="0.28310824449571487"/>
                  <c:y val="0.501851851851851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95-44C7-9A60-D6B61E4B2AB6}"/>
                </c:ext>
              </c:extLst>
            </c:dLbl>
            <c:dLbl>
              <c:idx val="11"/>
              <c:layout>
                <c:manualLayout>
                  <c:x val="0.30270396139239164"/>
                  <c:y val="0.311111111111111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95-44C7-9A60-D6B61E4B2AB6}"/>
                </c:ext>
              </c:extLst>
            </c:dLbl>
            <c:dLbl>
              <c:idx val="12"/>
              <c:layout>
                <c:manualLayout>
                  <c:x val="0.2891332604057365"/>
                  <c:y val="0.557407407407407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95-44C7-9A60-D6B61E4B2AB6}"/>
                </c:ext>
              </c:extLst>
            </c:dLbl>
            <c:dLbl>
              <c:idx val="13"/>
              <c:layout>
                <c:manualLayout>
                  <c:x val="0.52738816212367434"/>
                  <c:y val="-7.0370370370370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95-44C7-9A60-D6B61E4B2AB6}"/>
                </c:ext>
              </c:extLst>
            </c:dLbl>
            <c:dLbl>
              <c:idx val="14"/>
              <c:layout>
                <c:manualLayout>
                  <c:x val="0.69409836826620996"/>
                  <c:y val="0.390740740740740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95-44C7-9A60-D6B61E4B2AB6}"/>
                </c:ext>
              </c:extLst>
            </c:dLbl>
            <c:dLbl>
              <c:idx val="15"/>
              <c:layout>
                <c:manualLayout>
                  <c:x val="0.32373690319364368"/>
                  <c:y val="0.827777752665172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95-44C7-9A60-D6B61E4B2AB6}"/>
                </c:ext>
              </c:extLst>
            </c:dLbl>
            <c:dLbl>
              <c:idx val="16"/>
              <c:layout>
                <c:manualLayout>
                  <c:x val="0.6202452936552898"/>
                  <c:y val="0.842592569640211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95-44C7-9A60-D6B61E4B2AB6}"/>
                </c:ext>
              </c:extLst>
            </c:dLbl>
            <c:dLbl>
              <c:idx val="17"/>
              <c:layout>
                <c:manualLayout>
                  <c:x val="0.65808650410814507"/>
                  <c:y val="0.855555534493370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95-44C7-9A60-D6B61E4B2AB6}"/>
                </c:ext>
              </c:extLst>
            </c:dLbl>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'[1]Fylkesovesrsikt (OFV)'!$A$3:$A$20</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cat>
          <c:val>
            <c:numRef>
              <c:f>'Fylkesoversikt (OFV)'!$D$3:$D$20</c:f>
              <c:numCache>
                <c:formatCode>0%</c:formatCode>
                <c:ptCount val="18"/>
                <c:pt idx="0">
                  <c:v>0.80500973298563905</c:v>
                </c:pt>
                <c:pt idx="1">
                  <c:v>0.75584255842558401</c:v>
                </c:pt>
                <c:pt idx="2">
                  <c:v>0.76548961147861705</c:v>
                </c:pt>
                <c:pt idx="3">
                  <c:v>0.53646677471637005</c:v>
                </c:pt>
                <c:pt idx="4">
                  <c:v>0.70439314966492905</c:v>
                </c:pt>
                <c:pt idx="5">
                  <c:v>0.864590832733381</c:v>
                </c:pt>
                <c:pt idx="6">
                  <c:v>0.81667439703153999</c:v>
                </c:pt>
                <c:pt idx="7">
                  <c:v>0.70322215941209698</c:v>
                </c:pt>
                <c:pt idx="8">
                  <c:v>0.75722673893405601</c:v>
                </c:pt>
                <c:pt idx="9">
                  <c:v>0.83215089850885804</c:v>
                </c:pt>
                <c:pt idx="10">
                  <c:v>0.79734968633255798</c:v>
                </c:pt>
                <c:pt idx="11">
                  <c:v>0.73347701149425304</c:v>
                </c:pt>
                <c:pt idx="12">
                  <c:v>0.77308024158757505</c:v>
                </c:pt>
                <c:pt idx="13">
                  <c:v>0.75065963060686003</c:v>
                </c:pt>
                <c:pt idx="14">
                  <c:v>0.81631268236411803</c:v>
                </c:pt>
                <c:pt idx="15">
                  <c:v>0.71650538367179994</c:v>
                </c:pt>
                <c:pt idx="16">
                  <c:v>0.77419354838709697</c:v>
                </c:pt>
                <c:pt idx="17">
                  <c:v>0.79201834862385301</c:v>
                </c:pt>
              </c:numCache>
            </c:numRef>
          </c:val>
          <c:extLst>
            <c:ext xmlns:c16="http://schemas.microsoft.com/office/drawing/2014/chart" uri="{C3380CC4-5D6E-409C-BE32-E72D297353CC}">
              <c16:uniqueId val="{00000012-D495-44C7-9A60-D6B61E4B2AB6}"/>
            </c:ext>
          </c:extLst>
        </c:ser>
        <c:dLbls>
          <c:showLegendKey val="0"/>
          <c:showVal val="0"/>
          <c:showCatName val="0"/>
          <c:showSerName val="0"/>
          <c:showPercent val="0"/>
          <c:showBubbleSize val="0"/>
        </c:dLbls>
        <c:gapWidth val="182"/>
        <c:axId val="1010432351"/>
        <c:axId val="1010456479"/>
      </c:barChart>
      <c:catAx>
        <c:axId val="1010432351"/>
        <c:scaling>
          <c:orientation val="minMax"/>
        </c:scaling>
        <c:delete val="1"/>
        <c:axPos val="l"/>
        <c:numFmt formatCode="General" sourceLinked="1"/>
        <c:majorTickMark val="none"/>
        <c:minorTickMark val="none"/>
        <c:tickLblPos val="nextTo"/>
        <c:crossAx val="1010456479"/>
        <c:crosses val="autoZero"/>
        <c:auto val="1"/>
        <c:lblAlgn val="ctr"/>
        <c:lblOffset val="100"/>
        <c:noMultiLvlLbl val="0"/>
      </c:catAx>
      <c:valAx>
        <c:axId val="1010456479"/>
        <c:scaling>
          <c:orientation val="minMax"/>
          <c:max val="50000"/>
        </c:scaling>
        <c:delete val="1"/>
        <c:axPos val="b"/>
        <c:majorGridlines>
          <c:spPr>
            <a:ln w="9525" cap="flat" cmpd="sng" algn="ctr">
              <a:solidFill>
                <a:schemeClr val="bg1">
                  <a:alpha val="0"/>
                </a:schemeClr>
              </a:solidFill>
              <a:round/>
            </a:ln>
            <a:effectLst/>
          </c:spPr>
        </c:majorGridlines>
        <c:numFmt formatCode="General" sourceLinked="0"/>
        <c:majorTickMark val="out"/>
        <c:minorTickMark val="none"/>
        <c:tickLblPos val="nextTo"/>
        <c:crossAx val="1010432351"/>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1"/>
          </a:solidFill>
        </a:defRPr>
      </a:pPr>
      <a:endParaRPr lang="LID4096"/>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'Fylkesoversikt (OFV)'!$B$23</c:f>
          <c:strCache>
            <c:ptCount val="1"/>
            <c:pt idx="0">
              <c:v>(share of new sales of passenger cars 2022)</c:v>
            </c:pt>
          </c:strCache>
        </c:strRef>
      </c:tx>
      <c:layout>
        <c:manualLayout>
          <c:xMode val="edge"/>
          <c:yMode val="edge"/>
          <c:x val="9.2686304483198992E-2"/>
          <c:y val="0.1918753625991104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accent1"/>
              </a:solidFill>
              <a:latin typeface="+mn-lt"/>
              <a:ea typeface="+mn-ea"/>
              <a:cs typeface="+mn-cs"/>
            </a:defRPr>
          </a:pPr>
          <a:endParaRPr lang="LID4096"/>
        </a:p>
      </c:txPr>
    </c:title>
    <c:autoTitleDeleted val="0"/>
    <c:plotArea>
      <c:layout/>
      <c:barChart>
        <c:barDir val="bar"/>
        <c:grouping val="clustered"/>
        <c:varyColors val="0"/>
        <c:ser>
          <c:idx val="0"/>
          <c:order val="0"/>
          <c:tx>
            <c:strRef>
              <c:f>'Fylkesoversikt (OFV)'!$D$2</c:f>
              <c:strCache>
                <c:ptCount val="1"/>
                <c:pt idx="0">
                  <c:v>2022</c:v>
                </c:pt>
              </c:strCache>
            </c:strRef>
          </c:tx>
          <c:spPr>
            <a:solidFill>
              <a:schemeClr val="bg1">
                <a:alpha val="0"/>
              </a:schemeClr>
            </a:solidFill>
            <a:ln>
              <a:noFill/>
            </a:ln>
            <a:effectLst/>
          </c:spPr>
          <c:invertIfNegative val="0"/>
          <c:cat>
            <c:strRef>
              <c:f>'Fylkesoversikt (OFV)'!$A$3:$A$20</c:f>
              <c:strCache>
                <c:ptCount val="18"/>
                <c:pt idx="0">
                  <c:v>Akershus</c:v>
                </c:pt>
                <c:pt idx="1">
                  <c:v>Aust-Agder</c:v>
                </c:pt>
                <c:pt idx="2">
                  <c:v>Buskerud</c:v>
                </c:pt>
                <c:pt idx="3">
                  <c:v>Finnmark</c:v>
                </c:pt>
                <c:pt idx="4">
                  <c:v>Hedmark</c:v>
                </c:pt>
                <c:pt idx="5">
                  <c:v>Hordaland</c:v>
                </c:pt>
                <c:pt idx="6">
                  <c:v>Møre og Romsdal</c:v>
                </c:pt>
                <c:pt idx="7">
                  <c:v>Nordland</c:v>
                </c:pt>
                <c:pt idx="8">
                  <c:v>Oppland</c:v>
                </c:pt>
                <c:pt idx="9">
                  <c:v>Oslo</c:v>
                </c:pt>
                <c:pt idx="10">
                  <c:v>Rogaland</c:v>
                </c:pt>
                <c:pt idx="11">
                  <c:v>Sogn og Fjordane</c:v>
                </c:pt>
                <c:pt idx="12">
                  <c:v>Telemark</c:v>
                </c:pt>
                <c:pt idx="13">
                  <c:v>Troms</c:v>
                </c:pt>
                <c:pt idx="14">
                  <c:v>Trøndelag</c:v>
                </c:pt>
                <c:pt idx="15">
                  <c:v>Vest-Agder</c:v>
                </c:pt>
                <c:pt idx="16">
                  <c:v>Vestfold</c:v>
                </c:pt>
                <c:pt idx="17">
                  <c:v>Østfold</c:v>
                </c:pt>
              </c:strCache>
            </c:strRef>
          </c:cat>
          <c:val>
            <c:numRef>
              <c:f>'Fylkesoversikt (OFV)'!$D$3:$D$20</c:f>
              <c:numCache>
                <c:formatCode>0%</c:formatCode>
                <c:ptCount val="18"/>
                <c:pt idx="0">
                  <c:v>0.80500973298563905</c:v>
                </c:pt>
                <c:pt idx="1">
                  <c:v>0.75584255842558401</c:v>
                </c:pt>
                <c:pt idx="2">
                  <c:v>0.76548961147861705</c:v>
                </c:pt>
                <c:pt idx="3">
                  <c:v>0.53646677471637005</c:v>
                </c:pt>
                <c:pt idx="4">
                  <c:v>0.70439314966492905</c:v>
                </c:pt>
                <c:pt idx="5">
                  <c:v>0.864590832733381</c:v>
                </c:pt>
                <c:pt idx="6">
                  <c:v>0.81667439703153999</c:v>
                </c:pt>
                <c:pt idx="7">
                  <c:v>0.70322215941209698</c:v>
                </c:pt>
                <c:pt idx="8">
                  <c:v>0.75722673893405601</c:v>
                </c:pt>
                <c:pt idx="9">
                  <c:v>0.83215089850885804</c:v>
                </c:pt>
                <c:pt idx="10">
                  <c:v>0.79734968633255798</c:v>
                </c:pt>
                <c:pt idx="11">
                  <c:v>0.73347701149425304</c:v>
                </c:pt>
                <c:pt idx="12">
                  <c:v>0.77308024158757505</c:v>
                </c:pt>
                <c:pt idx="13">
                  <c:v>0.75065963060686003</c:v>
                </c:pt>
                <c:pt idx="14">
                  <c:v>0.81631268236411803</c:v>
                </c:pt>
                <c:pt idx="15">
                  <c:v>0.71650538367179994</c:v>
                </c:pt>
                <c:pt idx="16">
                  <c:v>0.77419354838709697</c:v>
                </c:pt>
                <c:pt idx="17">
                  <c:v>0.79201834862385301</c:v>
                </c:pt>
              </c:numCache>
            </c:numRef>
          </c:val>
          <c:extLst>
            <c:ext xmlns:c16="http://schemas.microsoft.com/office/drawing/2014/chart" uri="{C3380CC4-5D6E-409C-BE32-E72D297353CC}">
              <c16:uniqueId val="{00000000-0722-45DD-8529-9FCF04260BEC}"/>
            </c:ext>
          </c:extLst>
        </c:ser>
        <c:dLbls>
          <c:showLegendKey val="0"/>
          <c:showVal val="0"/>
          <c:showCatName val="0"/>
          <c:showSerName val="0"/>
          <c:showPercent val="0"/>
          <c:showBubbleSize val="0"/>
        </c:dLbls>
        <c:gapWidth val="182"/>
        <c:axId val="1010432351"/>
        <c:axId val="1010456479"/>
      </c:barChart>
      <c:catAx>
        <c:axId val="1010432351"/>
        <c:scaling>
          <c:orientation val="minMax"/>
        </c:scaling>
        <c:delete val="1"/>
        <c:axPos val="l"/>
        <c:numFmt formatCode="General" sourceLinked="1"/>
        <c:majorTickMark val="none"/>
        <c:minorTickMark val="none"/>
        <c:tickLblPos val="nextTo"/>
        <c:crossAx val="1010456479"/>
        <c:crosses val="autoZero"/>
        <c:auto val="1"/>
        <c:lblAlgn val="ctr"/>
        <c:lblOffset val="100"/>
        <c:noMultiLvlLbl val="0"/>
      </c:catAx>
      <c:valAx>
        <c:axId val="1010456479"/>
        <c:scaling>
          <c:orientation val="minMax"/>
          <c:max val="50000"/>
        </c:scaling>
        <c:delete val="1"/>
        <c:axPos val="b"/>
        <c:majorGridlines>
          <c:spPr>
            <a:ln w="9525" cap="flat" cmpd="sng" algn="ctr">
              <a:solidFill>
                <a:schemeClr val="bg1">
                  <a:alpha val="0"/>
                </a:schemeClr>
              </a:solidFill>
              <a:round/>
            </a:ln>
            <a:effectLst/>
          </c:spPr>
        </c:majorGridlines>
        <c:numFmt formatCode="General" sourceLinked="0"/>
        <c:majorTickMark val="out"/>
        <c:minorTickMark val="none"/>
        <c:tickLblPos val="nextTo"/>
        <c:crossAx val="1010432351"/>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accent1"/>
          </a:solidFill>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5276463505199"/>
          <c:y val="0.29141112250181311"/>
          <c:w val="0.35166993365358479"/>
          <c:h val="0.65975263104782622"/>
        </c:manualLayout>
      </c:layout>
      <c:pieChart>
        <c:varyColors val="1"/>
        <c:ser>
          <c:idx val="0"/>
          <c:order val="0"/>
          <c:tx>
            <c:strRef>
              <c:f>Sheet1!$B$1</c:f>
              <c:strCache>
                <c:ptCount val="1"/>
                <c:pt idx="0">
                  <c:v>Series</c:v>
                </c:pt>
              </c:strCache>
            </c:strRef>
          </c:tx>
          <c:spPr>
            <a:solidFill>
              <a:srgbClr val="004B9C"/>
            </a:solidFill>
          </c:spPr>
          <c:dPt>
            <c:idx val="0"/>
            <c:bubble3D val="0"/>
            <c:extLst>
              <c:ext xmlns:c16="http://schemas.microsoft.com/office/drawing/2014/chart" uri="{C3380CC4-5D6E-409C-BE32-E72D297353CC}">
                <c16:uniqueId val="{00000000-F092-412A-B5A6-3D5EFACCEB56}"/>
              </c:ext>
            </c:extLst>
          </c:dPt>
          <c:dPt>
            <c:idx val="1"/>
            <c:bubble3D val="0"/>
            <c:spPr>
              <a:solidFill>
                <a:srgbClr val="00BAE4"/>
              </a:solidFill>
            </c:spPr>
            <c:extLst>
              <c:ext xmlns:c16="http://schemas.microsoft.com/office/drawing/2014/chart" uri="{C3380CC4-5D6E-409C-BE32-E72D297353CC}">
                <c16:uniqueId val="{00000002-F092-412A-B5A6-3D5EFACCEB56}"/>
              </c:ext>
            </c:extLst>
          </c:dPt>
          <c:dPt>
            <c:idx val="2"/>
            <c:bubble3D val="0"/>
            <c:spPr>
              <a:solidFill>
                <a:srgbClr val="138036"/>
              </a:solidFill>
            </c:spPr>
            <c:extLst>
              <c:ext xmlns:c16="http://schemas.microsoft.com/office/drawing/2014/chart" uri="{C3380CC4-5D6E-409C-BE32-E72D297353CC}">
                <c16:uniqueId val="{00000004-F092-412A-B5A6-3D5EFACCEB56}"/>
              </c:ext>
            </c:extLst>
          </c:dPt>
          <c:dPt>
            <c:idx val="3"/>
            <c:bubble3D val="0"/>
            <c:spPr>
              <a:solidFill>
                <a:srgbClr val="FF6633"/>
              </a:solidFill>
            </c:spPr>
            <c:extLst>
              <c:ext xmlns:c16="http://schemas.microsoft.com/office/drawing/2014/chart" uri="{C3380CC4-5D6E-409C-BE32-E72D297353CC}">
                <c16:uniqueId val="{00000006-F092-412A-B5A6-3D5EFACCEB56}"/>
              </c:ext>
            </c:extLst>
          </c:dPt>
          <c:dPt>
            <c:idx val="4"/>
            <c:bubble3D val="0"/>
            <c:spPr>
              <a:solidFill>
                <a:srgbClr val="A2D2B6"/>
              </a:solidFill>
            </c:spPr>
            <c:extLst>
              <c:ext xmlns:c16="http://schemas.microsoft.com/office/drawing/2014/chart" uri="{C3380CC4-5D6E-409C-BE32-E72D297353CC}">
                <c16:uniqueId val="{00000008-F092-412A-B5A6-3D5EFACCEB56}"/>
              </c:ext>
            </c:extLst>
          </c:dPt>
          <c:dLbls>
            <c:dLbl>
              <c:idx val="0"/>
              <c:spPr/>
              <c:txPr>
                <a:bodyPr/>
                <a:lstStyle/>
                <a:p>
                  <a:pPr>
                    <a:defRPr sz="1600" b="1" smtId="4294967295">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0-F092-412A-B5A6-3D5EFACCEB56}"/>
                </c:ext>
              </c:extLst>
            </c:dLbl>
            <c:dLbl>
              <c:idx val="1"/>
              <c:spPr/>
              <c:txPr>
                <a:bodyPr/>
                <a:lstStyle/>
                <a:p>
                  <a:pPr>
                    <a:defRPr sz="1600" b="1" smtId="4294967295">
                      <a:solidFill>
                        <a:schemeClr val="accent2"/>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2-F092-412A-B5A6-3D5EFACCEB56}"/>
                </c:ext>
              </c:extLst>
            </c:dLbl>
            <c:dLbl>
              <c:idx val="2"/>
              <c:spPr/>
              <c:txPr>
                <a:bodyPr/>
                <a:lstStyle/>
                <a:p>
                  <a:pPr>
                    <a:defRPr sz="1600" b="1" smtId="4294967295">
                      <a:solidFill>
                        <a:schemeClr val="accent4"/>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4-F092-412A-B5A6-3D5EFACCEB56}"/>
                </c:ext>
              </c:extLst>
            </c:dLbl>
            <c:dLbl>
              <c:idx val="3"/>
              <c:spPr/>
              <c:txPr>
                <a:bodyPr/>
                <a:lstStyle/>
                <a:p>
                  <a:pPr>
                    <a:defRPr sz="1600" b="1" smtId="4294967295">
                      <a:solidFill>
                        <a:schemeClr val="accent5"/>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6-F092-412A-B5A6-3D5EFACCEB56}"/>
                </c:ext>
              </c:extLst>
            </c:dLbl>
            <c:dLbl>
              <c:idx val="4"/>
              <c:spPr/>
              <c:txPr>
                <a:bodyPr/>
                <a:lstStyle/>
                <a:p>
                  <a:pPr>
                    <a:defRPr sz="1600" b="1" smtId="4294967295">
                      <a:solidFill>
                        <a:schemeClr val="accent3"/>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8-F092-412A-B5A6-3D5EFACCEB56}"/>
                </c:ext>
              </c:extLst>
            </c:dLbl>
            <c:spPr>
              <a:noFill/>
              <a:ln>
                <a:noFill/>
              </a:ln>
              <a:effectLst/>
            </c:spPr>
            <c:txPr>
              <a:bodyPr/>
              <a:lstStyle/>
              <a:p>
                <a:pPr>
                  <a:defRPr sz="1600" b="1" smtId="4294967295">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Economy / low costs</c:v>
                </c:pt>
                <c:pt idx="1">
                  <c:v>Environmental considerations </c:v>
                </c:pt>
                <c:pt idx="2">
                  <c:v>Technology and innovation </c:v>
                </c:pt>
                <c:pt idx="3">
                  <c:v>The car's driving characteristics and comfort</c:v>
                </c:pt>
                <c:pt idx="4">
                  <c:v>Don't know</c:v>
                </c:pt>
              </c:strCache>
            </c:strRef>
          </c:cat>
          <c:val>
            <c:numRef>
              <c:f>Sheet1!$B$2:$B$6</c:f>
              <c:numCache>
                <c:formatCode>0.0%</c:formatCode>
                <c:ptCount val="5"/>
                <c:pt idx="0">
                  <c:v>0.63200000000000001</c:v>
                </c:pt>
                <c:pt idx="1">
                  <c:v>0.17399999999999999</c:v>
                </c:pt>
                <c:pt idx="2">
                  <c:v>0.10300000000000001</c:v>
                </c:pt>
                <c:pt idx="3">
                  <c:v>0.08</c:v>
                </c:pt>
                <c:pt idx="4">
                  <c:v>1.1000000000000001E-2</c:v>
                </c:pt>
              </c:numCache>
            </c:numRef>
          </c:val>
          <c:extLst>
            <c:ext xmlns:c16="http://schemas.microsoft.com/office/drawing/2014/chart" uri="{C3380CC4-5D6E-409C-BE32-E72D297353CC}">
              <c16:uniqueId val="{00000009-F092-412A-B5A6-3D5EFACCEB56}"/>
            </c:ext>
          </c:extLst>
        </c:ser>
        <c:dLbls>
          <c:dLblPos val="outEnd"/>
          <c:showLegendKey val="0"/>
          <c:showVal val="1"/>
          <c:showCatName val="0"/>
          <c:showSerName val="0"/>
          <c:showPercent val="0"/>
          <c:showBubbleSize val="0"/>
          <c:showLeaderLines val="0"/>
        </c:dLbls>
        <c:firstSliceAng val="0"/>
      </c:pieChart>
    </c:plotArea>
    <c:legend>
      <c:legendPos val="r"/>
      <c:layout>
        <c:manualLayout>
          <c:xMode val="edge"/>
          <c:yMode val="edge"/>
          <c:x val="0.63953289187850559"/>
          <c:y val="0.30944288120516111"/>
          <c:w val="0.3381216465312441"/>
          <c:h val="0.64677996631277446"/>
        </c:manualLayout>
      </c:layout>
      <c:overlay val="0"/>
      <c:txPr>
        <a:bodyPr/>
        <a:lstStyle/>
        <a:p>
          <a:pPr>
            <a:defRPr sz="1600" b="0">
              <a:latin typeface="Roboto" panose="02000000000000000000" pitchFamily="2" charset="0"/>
              <a:ea typeface="Roboto" panose="02000000000000000000" pitchFamily="2" charset="0"/>
            </a:defRPr>
          </a:pPr>
          <a:endParaRPr lang="LID4096"/>
        </a:p>
      </c:txPr>
    </c:legend>
    <c:plotVisOnly val="1"/>
    <c:dispBlanksAs val="gap"/>
    <c:showDLblsOverMax val="0"/>
  </c:chart>
  <c:txPr>
    <a:bodyPr/>
    <a:lstStyle/>
    <a:p>
      <a:pPr algn="just">
        <a:defRPr sz="1800" smtId="4294967295"/>
      </a:pPr>
      <a:endParaRPr lang="LID4096"/>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'Ark1'!$C$8</c:f>
              <c:strCache>
                <c:ptCount val="1"/>
                <c:pt idx="0">
                  <c:v>Production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95F-49EB-A210-4668E5E13BEF}"/>
              </c:ext>
            </c:extLst>
          </c:dPt>
          <c:cat>
            <c:strRef>
              <c:f>'Ark1'!$B$9:$B$11</c:f>
              <c:strCache>
                <c:ptCount val="3"/>
                <c:pt idx="0">
                  <c:v>Production 2022</c:v>
                </c:pt>
                <c:pt idx="1">
                  <c:v>Consumption 2022</c:v>
                </c:pt>
                <c:pt idx="2">
                  <c:v>Consumption future</c:v>
                </c:pt>
              </c:strCache>
            </c:strRef>
          </c:cat>
          <c:val>
            <c:numRef>
              <c:f>'Ark1'!$C$9:$C$11</c:f>
              <c:numCache>
                <c:formatCode>General</c:formatCode>
                <c:ptCount val="3"/>
                <c:pt idx="0">
                  <c:v>146</c:v>
                </c:pt>
              </c:numCache>
            </c:numRef>
          </c:val>
          <c:extLst>
            <c:ext xmlns:c16="http://schemas.microsoft.com/office/drawing/2014/chart" uri="{C3380CC4-5D6E-409C-BE32-E72D297353CC}">
              <c16:uniqueId val="{00000002-495F-49EB-A210-4668E5E13BEF}"/>
            </c:ext>
          </c:extLst>
        </c:ser>
        <c:ser>
          <c:idx val="1"/>
          <c:order val="1"/>
          <c:tx>
            <c:strRef>
              <c:f>'Ark1'!$D$8</c:f>
              <c:strCache>
                <c:ptCount val="1"/>
                <c:pt idx="0">
                  <c:v>Other consumption</c:v>
                </c:pt>
              </c:strCache>
            </c:strRef>
          </c:tx>
          <c:spPr>
            <a:solidFill>
              <a:srgbClr val="DFE0DF"/>
            </a:solidFill>
            <a:ln>
              <a:noFill/>
            </a:ln>
            <a:effectLst/>
          </c:spPr>
          <c:invertIfNegative val="0"/>
          <c:cat>
            <c:strRef>
              <c:f>'Ark1'!$B$9:$B$11</c:f>
              <c:strCache>
                <c:ptCount val="3"/>
                <c:pt idx="0">
                  <c:v>Production 2022</c:v>
                </c:pt>
                <c:pt idx="1">
                  <c:v>Consumption 2022</c:v>
                </c:pt>
                <c:pt idx="2">
                  <c:v>Consumption future</c:v>
                </c:pt>
              </c:strCache>
            </c:strRef>
          </c:cat>
          <c:val>
            <c:numRef>
              <c:f>'Ark1'!$D$9:$D$11</c:f>
              <c:numCache>
                <c:formatCode>General</c:formatCode>
                <c:ptCount val="3"/>
                <c:pt idx="1">
                  <c:v>133.5</c:v>
                </c:pt>
                <c:pt idx="2">
                  <c:v>133.5</c:v>
                </c:pt>
              </c:numCache>
            </c:numRef>
          </c:val>
          <c:extLst>
            <c:ext xmlns:c16="http://schemas.microsoft.com/office/drawing/2014/chart" uri="{C3380CC4-5D6E-409C-BE32-E72D297353CC}">
              <c16:uniqueId val="{00000003-495F-49EB-A210-4668E5E13BEF}"/>
            </c:ext>
          </c:extLst>
        </c:ser>
        <c:ser>
          <c:idx val="2"/>
          <c:order val="2"/>
          <c:tx>
            <c:strRef>
              <c:f>'Ark1'!$E$8</c:f>
              <c:strCache>
                <c:ptCount val="1"/>
                <c:pt idx="0">
                  <c:v>Passenger cars</c:v>
                </c:pt>
              </c:strCache>
            </c:strRef>
          </c:tx>
          <c:spPr>
            <a:solidFill>
              <a:schemeClr val="tx2"/>
            </a:solidFill>
            <a:ln>
              <a:noFill/>
            </a:ln>
            <a:effectLst/>
          </c:spPr>
          <c:invertIfNegative val="0"/>
          <c:cat>
            <c:strRef>
              <c:f>'Ark1'!$B$9:$B$11</c:f>
              <c:strCache>
                <c:ptCount val="3"/>
                <c:pt idx="0">
                  <c:v>Production 2022</c:v>
                </c:pt>
                <c:pt idx="1">
                  <c:v>Consumption 2022</c:v>
                </c:pt>
                <c:pt idx="2">
                  <c:v>Consumption future</c:v>
                </c:pt>
              </c:strCache>
            </c:strRef>
          </c:cat>
          <c:val>
            <c:numRef>
              <c:f>'Ark1'!$E$9:$E$11</c:f>
              <c:numCache>
                <c:formatCode>General</c:formatCode>
                <c:ptCount val="3"/>
                <c:pt idx="1">
                  <c:v>1.5</c:v>
                </c:pt>
                <c:pt idx="2">
                  <c:v>6.5</c:v>
                </c:pt>
              </c:numCache>
            </c:numRef>
          </c:val>
          <c:extLst>
            <c:ext xmlns:c16="http://schemas.microsoft.com/office/drawing/2014/chart" uri="{C3380CC4-5D6E-409C-BE32-E72D297353CC}">
              <c16:uniqueId val="{00000004-495F-49EB-A210-4668E5E13BEF}"/>
            </c:ext>
          </c:extLst>
        </c:ser>
        <c:ser>
          <c:idx val="3"/>
          <c:order val="3"/>
          <c:tx>
            <c:strRef>
              <c:f>'Ark1'!$F$8</c:f>
              <c:strCache>
                <c:ptCount val="1"/>
                <c:pt idx="0">
                  <c:v>LCV and Heavy duty</c:v>
                </c:pt>
              </c:strCache>
            </c:strRef>
          </c:tx>
          <c:spPr>
            <a:solidFill>
              <a:schemeClr val="accent4"/>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6-495F-49EB-A210-4668E5E13BEF}"/>
              </c:ext>
            </c:extLst>
          </c:dPt>
          <c:cat>
            <c:strRef>
              <c:f>'Ark1'!$B$9:$B$11</c:f>
              <c:strCache>
                <c:ptCount val="3"/>
                <c:pt idx="0">
                  <c:v>Production 2022</c:v>
                </c:pt>
                <c:pt idx="1">
                  <c:v>Consumption 2022</c:v>
                </c:pt>
                <c:pt idx="2">
                  <c:v>Consumption future</c:v>
                </c:pt>
              </c:strCache>
            </c:strRef>
          </c:cat>
          <c:val>
            <c:numRef>
              <c:f>'Ark1'!$F$9:$F$11</c:f>
              <c:numCache>
                <c:formatCode>General</c:formatCode>
                <c:ptCount val="3"/>
                <c:pt idx="2">
                  <c:v>11</c:v>
                </c:pt>
              </c:numCache>
            </c:numRef>
          </c:val>
          <c:extLst>
            <c:ext xmlns:c16="http://schemas.microsoft.com/office/drawing/2014/chart" uri="{C3380CC4-5D6E-409C-BE32-E72D297353CC}">
              <c16:uniqueId val="{00000007-495F-49EB-A210-4668E5E13BEF}"/>
            </c:ext>
          </c:extLst>
        </c:ser>
        <c:dLbls>
          <c:showLegendKey val="0"/>
          <c:showVal val="0"/>
          <c:showCatName val="0"/>
          <c:showSerName val="0"/>
          <c:showPercent val="0"/>
          <c:showBubbleSize val="0"/>
        </c:dLbls>
        <c:gapWidth val="150"/>
        <c:overlap val="100"/>
        <c:axId val="1388126736"/>
        <c:axId val="1232148864"/>
      </c:barChart>
      <c:catAx>
        <c:axId val="138812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crossAx val="1232148864"/>
        <c:crosses val="autoZero"/>
        <c:auto val="1"/>
        <c:lblAlgn val="ctr"/>
        <c:lblOffset val="100"/>
        <c:noMultiLvlLbl val="0"/>
      </c:catAx>
      <c:valAx>
        <c:axId val="1232148864"/>
        <c:scaling>
          <c:orientation val="minMax"/>
        </c:scaling>
        <c:delete val="0"/>
        <c:axPos val="l"/>
        <c:majorGridlines>
          <c:spPr>
            <a:ln w="9525" cap="flat" cmpd="sng" algn="ctr">
              <a:solidFill>
                <a:srgbClr val="00BCE3">
                  <a:alpha val="20000"/>
                </a:srgb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dirty="0" err="1"/>
                  <a:t>TWh</a:t>
                </a:r>
                <a:endParaRPr lang="nb-NO"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crossAx val="138812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LID4096"/>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'[månedlige drivstoffpriser, el og diesel_til helene_english updated nov 2023.xlsx]Beregning drivstoffpris'!$C$45</c:f>
              <c:strCache>
                <c:ptCount val="1"/>
                <c:pt idx="0">
                  <c:v>Diesel car</c:v>
                </c:pt>
              </c:strCache>
            </c:strRef>
          </c:tx>
          <c:spPr>
            <a:ln w="28575" cap="rnd">
              <a:solidFill>
                <a:schemeClr val="accent5"/>
              </a:solidFill>
              <a:round/>
            </a:ln>
            <a:effectLst/>
          </c:spPr>
          <c:marker>
            <c:symbol val="none"/>
          </c:marker>
          <c:cat>
            <c:numRef>
              <c:f>'[månedlige drivstoffpriser, el og diesel_til helene_english updated nov 2023.xlsx]Beregning drivstoffpris'!$B$46:$B$79</c:f>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f>'[månedlige drivstoffpriser, el og diesel_til helene_english updated nov 2023.xlsx]Beregning drivstoffpris'!$C$46:$C$79</c:f>
              <c:numCache>
                <c:formatCode>#,##0</c:formatCode>
                <c:ptCount val="34"/>
                <c:pt idx="0">
                  <c:v>88.3476</c:v>
                </c:pt>
                <c:pt idx="1">
                  <c:v>89.440559999999991</c:v>
                </c:pt>
                <c:pt idx="2">
                  <c:v>88.529759999999996</c:v>
                </c:pt>
                <c:pt idx="3">
                  <c:v>90.35136</c:v>
                </c:pt>
                <c:pt idx="4">
                  <c:v>91.08</c:v>
                </c:pt>
                <c:pt idx="5">
                  <c:v>92.355119999999999</c:v>
                </c:pt>
                <c:pt idx="6">
                  <c:v>97.516319999999979</c:v>
                </c:pt>
                <c:pt idx="7">
                  <c:v>95.69471999999999</c:v>
                </c:pt>
                <c:pt idx="8">
                  <c:v>94.055279999999996</c:v>
                </c:pt>
                <c:pt idx="9">
                  <c:v>98.852159999999998</c:v>
                </c:pt>
                <c:pt idx="10">
                  <c:v>101.76672000000001</c:v>
                </c:pt>
                <c:pt idx="11">
                  <c:v>101.76672000000001</c:v>
                </c:pt>
                <c:pt idx="12">
                  <c:v>106.50287999999999</c:v>
                </c:pt>
                <c:pt idx="13">
                  <c:v>110.69255999999999</c:v>
                </c:pt>
                <c:pt idx="14">
                  <c:v>133.94831999999997</c:v>
                </c:pt>
                <c:pt idx="15">
                  <c:v>127.45127999999997</c:v>
                </c:pt>
                <c:pt idx="16">
                  <c:v>135.95208</c:v>
                </c:pt>
                <c:pt idx="17">
                  <c:v>149.24975999999998</c:v>
                </c:pt>
                <c:pt idx="18">
                  <c:v>149.61408</c:v>
                </c:pt>
                <c:pt idx="19">
                  <c:v>129.57648</c:v>
                </c:pt>
                <c:pt idx="20">
                  <c:v>134.67696000000001</c:v>
                </c:pt>
                <c:pt idx="21">
                  <c:v>146.63879999999997</c:v>
                </c:pt>
                <c:pt idx="22">
                  <c:v>136.19496000000001</c:v>
                </c:pt>
                <c:pt idx="23">
                  <c:v>122.10791999999999</c:v>
                </c:pt>
                <c:pt idx="24">
                  <c:v>131.09448</c:v>
                </c:pt>
                <c:pt idx="25">
                  <c:v>124.71888000000001</c:v>
                </c:pt>
                <c:pt idx="26">
                  <c:v>129.21216000000001</c:v>
                </c:pt>
                <c:pt idx="27">
                  <c:v>125.87256000000001</c:v>
                </c:pt>
                <c:pt idx="28">
                  <c:v>117.1896</c:v>
                </c:pt>
                <c:pt idx="29">
                  <c:v>118.7076</c:v>
                </c:pt>
                <c:pt idx="30">
                  <c:v>119.67911999999998</c:v>
                </c:pt>
                <c:pt idx="31">
                  <c:v>129.21216000000001</c:v>
                </c:pt>
                <c:pt idx="32">
                  <c:v>131.03375999999997</c:v>
                </c:pt>
                <c:pt idx="33">
                  <c:v>131.03375999999997</c:v>
                </c:pt>
              </c:numCache>
            </c:numRef>
          </c:val>
          <c:smooth val="0"/>
          <c:extLst>
            <c:ext xmlns:c16="http://schemas.microsoft.com/office/drawing/2014/chart" uri="{C3380CC4-5D6E-409C-BE32-E72D297353CC}">
              <c16:uniqueId val="{00000000-AA16-41C7-94EC-17F8583C8018}"/>
            </c:ext>
          </c:extLst>
        </c:ser>
        <c:ser>
          <c:idx val="1"/>
          <c:order val="2"/>
          <c:tx>
            <c:strRef>
              <c:f>'[månedlige drivstoffpriser, el og diesel_til helene_english updated nov 2023.xlsx]Beregning drivstoffpris'!$D$45</c:f>
              <c:strCache>
                <c:ptCount val="1"/>
                <c:pt idx="0">
                  <c:v>EV</c:v>
                </c:pt>
              </c:strCache>
            </c:strRef>
          </c:tx>
          <c:spPr>
            <a:ln w="28575" cap="rnd">
              <a:solidFill>
                <a:schemeClr val="accent1"/>
              </a:solidFill>
              <a:round/>
            </a:ln>
            <a:effectLst/>
          </c:spPr>
          <c:marker>
            <c:symbol val="none"/>
          </c:marker>
          <c:cat>
            <c:numRef>
              <c:f>'[månedlige drivstoffpriser, el og diesel_til helene_english updated nov 2023.xlsx]Beregning drivstoffpris'!$B$46:$B$79</c:f>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f>'[månedlige drivstoffpriser, el og diesel_til helene_english updated nov 2023.xlsx]Beregning drivstoffpris'!$D$46:$D$79</c:f>
              <c:numCache>
                <c:formatCode>#,##0</c:formatCode>
                <c:ptCount val="34"/>
                <c:pt idx="0">
                  <c:v>24.806397</c:v>
                </c:pt>
                <c:pt idx="1">
                  <c:v>25.934270999999999</c:v>
                </c:pt>
                <c:pt idx="2">
                  <c:v>22.802889999999998</c:v>
                </c:pt>
                <c:pt idx="3">
                  <c:v>23.583142000000002</c:v>
                </c:pt>
                <c:pt idx="4">
                  <c:v>24.433221999999997</c:v>
                </c:pt>
                <c:pt idx="5">
                  <c:v>24.012735999999997</c:v>
                </c:pt>
                <c:pt idx="6">
                  <c:v>26.728690999999998</c:v>
                </c:pt>
                <c:pt idx="7">
                  <c:v>31.077002</c:v>
                </c:pt>
                <c:pt idx="8">
                  <c:v>39.560851</c:v>
                </c:pt>
                <c:pt idx="9">
                  <c:v>36.460589000000006</c:v>
                </c:pt>
                <c:pt idx="10">
                  <c:v>39.044983999999999</c:v>
                </c:pt>
                <c:pt idx="11">
                  <c:v>56.956877999999996</c:v>
                </c:pt>
                <c:pt idx="12">
                  <c:v>35.452130999999994</c:v>
                </c:pt>
                <c:pt idx="13">
                  <c:v>34.434818</c:v>
                </c:pt>
                <c:pt idx="14">
                  <c:v>37.79921199999999</c:v>
                </c:pt>
                <c:pt idx="15">
                  <c:v>37.139134999999996</c:v>
                </c:pt>
                <c:pt idx="16">
                  <c:v>36.682470000000002</c:v>
                </c:pt>
                <c:pt idx="17">
                  <c:v>35.936120000000003</c:v>
                </c:pt>
                <c:pt idx="18">
                  <c:v>36.781140000000008</c:v>
                </c:pt>
                <c:pt idx="19">
                  <c:v>45.757073999999996</c:v>
                </c:pt>
                <c:pt idx="20">
                  <c:v>39.182615999999996</c:v>
                </c:pt>
                <c:pt idx="21">
                  <c:v>33.441792999999997</c:v>
                </c:pt>
                <c:pt idx="22">
                  <c:v>32.955779999999997</c:v>
                </c:pt>
                <c:pt idx="23">
                  <c:v>36.904604000000006</c:v>
                </c:pt>
                <c:pt idx="24">
                  <c:v>33.309220999999994</c:v>
                </c:pt>
                <c:pt idx="25">
                  <c:v>30.347096999999994</c:v>
                </c:pt>
                <c:pt idx="26">
                  <c:v>32.445478999999999</c:v>
                </c:pt>
                <c:pt idx="27">
                  <c:v>32.528210000000001</c:v>
                </c:pt>
                <c:pt idx="28">
                  <c:v>25.769315000000002</c:v>
                </c:pt>
                <c:pt idx="29">
                  <c:v>30.960369</c:v>
                </c:pt>
                <c:pt idx="30">
                  <c:v>22.731796999999997</c:v>
                </c:pt>
                <c:pt idx="31">
                  <c:v>19.243685999999997</c:v>
                </c:pt>
                <c:pt idx="32">
                  <c:v>14.451612999999998</c:v>
                </c:pt>
                <c:pt idx="33">
                  <c:v>25.066227999999999</c:v>
                </c:pt>
              </c:numCache>
            </c:numRef>
          </c:val>
          <c:smooth val="0"/>
          <c:extLst>
            <c:ext xmlns:c16="http://schemas.microsoft.com/office/drawing/2014/chart" uri="{C3380CC4-5D6E-409C-BE32-E72D297353CC}">
              <c16:uniqueId val="{00000001-AA16-41C7-94EC-17F8583C8018}"/>
            </c:ext>
          </c:extLst>
        </c:ser>
        <c:dLbls>
          <c:showLegendKey val="0"/>
          <c:showVal val="0"/>
          <c:showCatName val="0"/>
          <c:showSerName val="0"/>
          <c:showPercent val="0"/>
          <c:showBubbleSize val="0"/>
        </c:dLbls>
        <c:smooth val="0"/>
        <c:axId val="650809759"/>
        <c:axId val="650811007"/>
        <c:extLst>
          <c:ext xmlns:c15="http://schemas.microsoft.com/office/drawing/2012/chart" uri="{02D57815-91ED-43cb-92C2-25804820EDAC}">
            <c15:filteredLineSeries>
              <c15:ser>
                <c:idx val="2"/>
                <c:order val="1"/>
                <c:tx>
                  <c:strRef>
                    <c:extLst>
                      <c:ext uri="{02D57815-91ED-43cb-92C2-25804820EDAC}">
                        <c15:formulaRef>
                          <c15:sqref>'[månedlige drivstoffpriser, el og diesel_til helene_english updated nov 2023.xlsx]Beregning drivstoffpris'!$E$45</c15:sqref>
                        </c15:formulaRef>
                      </c:ext>
                    </c:extLst>
                    <c:strCache>
                      <c:ptCount val="1"/>
                      <c:pt idx="0">
                        <c:v>Elbil u/strømstøtte</c:v>
                      </c:pt>
                    </c:strCache>
                  </c:strRef>
                </c:tx>
                <c:spPr>
                  <a:ln w="28575" cap="rnd">
                    <a:solidFill>
                      <a:schemeClr val="accent2"/>
                    </a:solidFill>
                    <a:round/>
                  </a:ln>
                  <a:effectLst/>
                </c:spPr>
                <c:marker>
                  <c:symbol val="none"/>
                </c:marker>
                <c:cat>
                  <c:numRef>
                    <c:extLst>
                      <c:ext uri="{02D57815-91ED-43cb-92C2-25804820EDAC}">
                        <c15:formulaRef>
                          <c15:sqref>'[månedlige drivstoffpriser, el og diesel_til helene_english updated nov 2023.xlsx]Beregning drivstoffpris'!$B$46:$B$79</c15:sqref>
                        </c15:formulaRef>
                      </c:ext>
                    </c:extLst>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extLst>
                      <c:ext uri="{02D57815-91ED-43cb-92C2-25804820EDAC}">
                        <c15:formulaRef>
                          <c15:sqref>'[månedlige drivstoffpriser, el og diesel_til helene_english updated nov 2023.xlsx]Beregning drivstoffpris'!$E$46:$E$79</c15:sqref>
                        </c15:formulaRef>
                      </c:ext>
                    </c:extLst>
                    <c:numCache>
                      <c:formatCode>#,##0</c:formatCode>
                      <c:ptCount val="34"/>
                      <c:pt idx="0">
                        <c:v>24.806397</c:v>
                      </c:pt>
                      <c:pt idx="1">
                        <c:v>25.934270999999999</c:v>
                      </c:pt>
                      <c:pt idx="2">
                        <c:v>22.802889999999998</c:v>
                      </c:pt>
                      <c:pt idx="3">
                        <c:v>23.583142000000002</c:v>
                      </c:pt>
                      <c:pt idx="4">
                        <c:v>24.433221999999997</c:v>
                      </c:pt>
                      <c:pt idx="5">
                        <c:v>24.012735999999997</c:v>
                      </c:pt>
                      <c:pt idx="6">
                        <c:v>26.728690999999998</c:v>
                      </c:pt>
                      <c:pt idx="7">
                        <c:v>31.077002</c:v>
                      </c:pt>
                      <c:pt idx="8">
                        <c:v>39.560851</c:v>
                      </c:pt>
                      <c:pt idx="9">
                        <c:v>36.460589000000006</c:v>
                      </c:pt>
                      <c:pt idx="10">
                        <c:v>39.044983999999999</c:v>
                      </c:pt>
                      <c:pt idx="11">
                        <c:v>56.956877999999996</c:v>
                      </c:pt>
                      <c:pt idx="12">
                        <c:v>49.747642999999997</c:v>
                      </c:pt>
                      <c:pt idx="13">
                        <c:v>44.664114000000005</c:v>
                      </c:pt>
                      <c:pt idx="14">
                        <c:v>61.48810799999999</c:v>
                      </c:pt>
                      <c:pt idx="15">
                        <c:v>58.188734999999994</c:v>
                      </c:pt>
                      <c:pt idx="16">
                        <c:v>55.904398</c:v>
                      </c:pt>
                      <c:pt idx="17">
                        <c:v>52.166575999999999</c:v>
                      </c:pt>
                      <c:pt idx="18">
                        <c:v>56.393700000000003</c:v>
                      </c:pt>
                      <c:pt idx="19">
                        <c:v>101.27337000000001</c:v>
                      </c:pt>
                      <c:pt idx="20">
                        <c:v>104.91606400000001</c:v>
                      </c:pt>
                      <c:pt idx="21">
                        <c:v>47.524785000000001</c:v>
                      </c:pt>
                      <c:pt idx="22">
                        <c:v>42.648716</c:v>
                      </c:pt>
                      <c:pt idx="23">
                        <c:v>82.143028000000015</c:v>
                      </c:pt>
                      <c:pt idx="24">
                        <c:v>46.19400499999999</c:v>
                      </c:pt>
                      <c:pt idx="25">
                        <c:v>43.231880999999994</c:v>
                      </c:pt>
                      <c:pt idx="26">
                        <c:v>42.664655000000003</c:v>
                      </c:pt>
                      <c:pt idx="27">
                        <c:v>42.23531400000001</c:v>
                      </c:pt>
                      <c:pt idx="28">
                        <c:v>34.055571</c:v>
                      </c:pt>
                      <c:pt idx="29">
                        <c:v>32.703033000000005</c:v>
                      </c:pt>
                      <c:pt idx="30">
                        <c:v>23.474604999999997</c:v>
                      </c:pt>
                      <c:pt idx="31">
                        <c:v>19.243685999999997</c:v>
                      </c:pt>
                      <c:pt idx="32">
                        <c:v>14.451612999999998</c:v>
                      </c:pt>
                      <c:pt idx="33">
                        <c:v>25.066227999999999</c:v>
                      </c:pt>
                    </c:numCache>
                  </c:numRef>
                </c:val>
                <c:smooth val="0"/>
                <c:extLst>
                  <c:ext xmlns:c16="http://schemas.microsoft.com/office/drawing/2014/chart" uri="{C3380CC4-5D6E-409C-BE32-E72D297353CC}">
                    <c16:uniqueId val="{00000002-AA16-41C7-94EC-17F8583C8018}"/>
                  </c:ext>
                </c:extLst>
              </c15:ser>
            </c15:filteredLineSeries>
          </c:ext>
        </c:extLst>
      </c:lineChart>
      <c:dateAx>
        <c:axId val="65080975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endParaRPr lang="LID4096"/>
          </a:p>
        </c:txPr>
        <c:crossAx val="650811007"/>
        <c:crosses val="autoZero"/>
        <c:auto val="1"/>
        <c:lblOffset val="100"/>
        <c:baseTimeUnit val="months"/>
      </c:dateAx>
      <c:valAx>
        <c:axId val="650811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r>
                  <a:rPr lang="nb-NO" sz="1600"/>
                  <a:t>Fuel/</a:t>
                </a:r>
                <a:r>
                  <a:rPr lang="nb-NO" sz="1600" baseline="0"/>
                  <a:t>electricity cost </a:t>
                </a:r>
                <a:r>
                  <a:rPr lang="nb-NO" sz="1600"/>
                  <a:t>per month (USD)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endParaRPr lang="LID4096"/>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lumMod val="65000"/>
                    <a:lumOff val="35000"/>
                  </a:schemeClr>
                </a:solidFill>
                <a:latin typeface="+mn-lt"/>
                <a:ea typeface="+mn-ea"/>
                <a:cs typeface="+mn-cs"/>
              </a:defRPr>
            </a:pPr>
            <a:endParaRPr lang="LID4096"/>
          </a:p>
        </c:txPr>
        <c:crossAx val="650809759"/>
        <c:crosses val="autoZero"/>
        <c:crossBetween val="between"/>
      </c:valAx>
      <c:spPr>
        <a:noFill/>
        <a:ln>
          <a:noFill/>
        </a:ln>
        <a:effectLst/>
      </c:spPr>
    </c:plotArea>
    <c:legend>
      <c:legendPos val="b"/>
      <c:layout>
        <c:manualLayout>
          <c:xMode val="edge"/>
          <c:yMode val="edge"/>
          <c:x val="0.27590925965830826"/>
          <c:y val="0.88455485864498717"/>
          <c:w val="0.25097064462939433"/>
          <c:h val="8.71768592825692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lumMod val="65000"/>
              <a:lumOff val="35000"/>
            </a:schemeClr>
          </a:solidFill>
        </a:defRPr>
      </a:pPr>
      <a:endParaRPr lang="LID4096"/>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0.40414</cdr:x>
      <cdr:y>0.32916</cdr:y>
    </cdr:from>
    <cdr:to>
      <cdr:x>0.94618</cdr:x>
      <cdr:y>0.35957</cdr:y>
    </cdr:to>
    <cdr:sp macro="" textlink="">
      <cdr:nvSpPr>
        <cdr:cNvPr id="5" name="Frihåndsform: figur 4">
          <a:extLst xmlns:a="http://schemas.openxmlformats.org/drawingml/2006/main">
            <a:ext uri="{FF2B5EF4-FFF2-40B4-BE49-F238E27FC236}">
              <a16:creationId xmlns:a16="http://schemas.microsoft.com/office/drawing/2014/main" id="{3657FA90-A7F4-0DC1-B78F-EFE68D0ABB70}"/>
            </a:ext>
          </a:extLst>
        </cdr:cNvPr>
        <cdr:cNvSpPr/>
      </cdr:nvSpPr>
      <cdr:spPr>
        <a:xfrm xmlns:a="http://schemas.openxmlformats.org/drawingml/2006/main" rot="10152707">
          <a:off x="4927244" y="2257385"/>
          <a:ext cx="6608618" cy="208541"/>
        </a:xfrm>
        <a:custGeom xmlns:a="http://schemas.openxmlformats.org/drawingml/2006/main">
          <a:avLst/>
          <a:gdLst>
            <a:gd name="connsiteX0" fmla="*/ 0 w 6608618"/>
            <a:gd name="connsiteY0" fmla="*/ 208541 h 208541"/>
            <a:gd name="connsiteX1" fmla="*/ 2854036 w 6608618"/>
            <a:gd name="connsiteY1" fmla="*/ 723 h 208541"/>
            <a:gd name="connsiteX2" fmla="*/ 6608618 w 6608618"/>
            <a:gd name="connsiteY2" fmla="*/ 153123 h 208541"/>
          </a:gdLst>
          <a:ahLst/>
          <a:cxnLst>
            <a:cxn ang="0">
              <a:pos x="connsiteX0" y="connsiteY0"/>
            </a:cxn>
            <a:cxn ang="0">
              <a:pos x="connsiteX1" y="connsiteY1"/>
            </a:cxn>
            <a:cxn ang="0">
              <a:pos x="connsiteX2" y="connsiteY2"/>
            </a:cxn>
          </a:cxnLst>
          <a:rect l="l" t="t" r="r" b="b"/>
          <a:pathLst>
            <a:path w="6608618" h="208541">
              <a:moveTo>
                <a:pt x="0" y="208541"/>
              </a:moveTo>
              <a:cubicBezTo>
                <a:pt x="876300" y="109250"/>
                <a:pt x="1752600" y="9959"/>
                <a:pt x="2854036" y="723"/>
              </a:cubicBezTo>
              <a:cubicBezTo>
                <a:pt x="3955472" y="-8513"/>
                <a:pt x="5282045" y="72305"/>
                <a:pt x="6608618" y="153123"/>
              </a:cubicBezTo>
            </a:path>
          </a:pathLst>
        </a:custGeom>
        <a:noFill xmlns:a="http://schemas.openxmlformats.org/drawingml/2006/main"/>
        <a:ln xmlns:a="http://schemas.openxmlformats.org/drawingml/2006/main">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0.26191</cdr:x>
      <cdr:y>0.39498</cdr:y>
    </cdr:from>
    <cdr:to>
      <cdr:x>0.43408</cdr:x>
      <cdr:y>0.46564</cdr:y>
    </cdr:to>
    <cdr:sp macro="" textlink="">
      <cdr:nvSpPr>
        <cdr:cNvPr id="6" name="TekstSylinder 5">
          <a:extLst xmlns:a="http://schemas.openxmlformats.org/drawingml/2006/main">
            <a:ext uri="{FF2B5EF4-FFF2-40B4-BE49-F238E27FC236}">
              <a16:creationId xmlns:a16="http://schemas.microsoft.com/office/drawing/2014/main" id="{352B8697-9065-D00A-8C76-40D24F175C04}"/>
            </a:ext>
          </a:extLst>
        </cdr:cNvPr>
        <cdr:cNvSpPr txBox="1"/>
      </cdr:nvSpPr>
      <cdr:spPr>
        <a:xfrm xmlns:a="http://schemas.openxmlformats.org/drawingml/2006/main" rot="21247173">
          <a:off x="2394899" y="2031565"/>
          <a:ext cx="1574363" cy="36343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140000"/>
            </a:lnSpc>
          </a:pPr>
          <a:r>
            <a:rPr lang="nb-NO" sz="1400" b="0" i="1" dirty="0">
              <a:solidFill>
                <a:srgbClr val="004D9D"/>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Arctic </a:t>
          </a:r>
          <a:r>
            <a:rPr lang="nb-NO" sz="1400" b="0" i="1" dirty="0" err="1">
              <a:solidFill>
                <a:srgbClr val="004D9D"/>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circle</a:t>
          </a:r>
          <a:endParaRPr lang="nb-NO" sz="1400" b="0" i="1" dirty="0">
            <a:solidFill>
              <a:srgbClr val="004D9D"/>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0.13793</cdr:x>
      <cdr:y>0.30885</cdr:y>
    </cdr:from>
    <cdr:to>
      <cdr:x>0.27657</cdr:x>
      <cdr:y>0.59153</cdr:y>
    </cdr:to>
    <cdr:cxnSp macro="">
      <cdr:nvCxnSpPr>
        <cdr:cNvPr id="3" name="Rett linje 2">
          <a:extLst xmlns:a="http://schemas.openxmlformats.org/drawingml/2006/main">
            <a:ext uri="{FF2B5EF4-FFF2-40B4-BE49-F238E27FC236}">
              <a16:creationId xmlns:a16="http://schemas.microsoft.com/office/drawing/2014/main" id="{B7422FE5-AFDA-9CFB-FD3C-2FA8E6BA146B}"/>
            </a:ext>
          </a:extLst>
        </cdr:cNvPr>
        <cdr:cNvCxnSpPr/>
      </cdr:nvCxnSpPr>
      <cdr:spPr>
        <a:xfrm xmlns:a="http://schemas.openxmlformats.org/drawingml/2006/main" flipV="1">
          <a:off x="1154751" y="1248818"/>
          <a:ext cx="1160613" cy="114296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0.17135</cdr:x>
      <cdr:y>0.31269</cdr:y>
    </cdr:from>
    <cdr:to>
      <cdr:x>0.30866</cdr:x>
      <cdr:y>0.59102</cdr:y>
    </cdr:to>
    <cdr:cxnSp macro="">
      <cdr:nvCxnSpPr>
        <cdr:cNvPr id="4" name="Rett linje 3">
          <a:extLst xmlns:a="http://schemas.openxmlformats.org/drawingml/2006/main">
            <a:ext uri="{FF2B5EF4-FFF2-40B4-BE49-F238E27FC236}">
              <a16:creationId xmlns:a16="http://schemas.microsoft.com/office/drawing/2014/main" id="{D28774E6-5C3B-1C69-BDB3-435DCDA139E7}"/>
            </a:ext>
          </a:extLst>
        </cdr:cNvPr>
        <cdr:cNvCxnSpPr/>
      </cdr:nvCxnSpPr>
      <cdr:spPr>
        <a:xfrm xmlns:a="http://schemas.openxmlformats.org/drawingml/2006/main" flipV="1">
          <a:off x="1434520" y="1264320"/>
          <a:ext cx="1149536" cy="112540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0.20041</cdr:x>
      <cdr:y>0.31708</cdr:y>
    </cdr:from>
    <cdr:to>
      <cdr:x>0.33906</cdr:x>
      <cdr:y>0.59724</cdr:y>
    </cdr:to>
    <cdr:cxnSp macro="">
      <cdr:nvCxnSpPr>
        <cdr:cNvPr id="5" name="Rett linje 4">
          <a:extLst xmlns:a="http://schemas.openxmlformats.org/drawingml/2006/main">
            <a:ext uri="{FF2B5EF4-FFF2-40B4-BE49-F238E27FC236}">
              <a16:creationId xmlns:a16="http://schemas.microsoft.com/office/drawing/2014/main" id="{61FB4B7A-5CAD-3104-0106-19782921A6B6}"/>
            </a:ext>
          </a:extLst>
        </cdr:cNvPr>
        <cdr:cNvCxnSpPr/>
      </cdr:nvCxnSpPr>
      <cdr:spPr>
        <a:xfrm xmlns:a="http://schemas.openxmlformats.org/drawingml/2006/main" flipV="1">
          <a:off x="1677801" y="1282076"/>
          <a:ext cx="1160748" cy="113281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0.24049</cdr:x>
      <cdr:y>0.29018</cdr:y>
    </cdr:from>
    <cdr:to>
      <cdr:x>0.3878</cdr:x>
      <cdr:y>0.59309</cdr:y>
    </cdr:to>
    <cdr:cxnSp macro="">
      <cdr:nvCxnSpPr>
        <cdr:cNvPr id="6" name="Rett linje 5">
          <a:extLst xmlns:a="http://schemas.openxmlformats.org/drawingml/2006/main">
            <a:ext uri="{FF2B5EF4-FFF2-40B4-BE49-F238E27FC236}">
              <a16:creationId xmlns:a16="http://schemas.microsoft.com/office/drawing/2014/main" id="{68725C57-7C6A-96E2-F9F6-A311A0136B44}"/>
            </a:ext>
          </a:extLst>
        </cdr:cNvPr>
        <cdr:cNvCxnSpPr/>
      </cdr:nvCxnSpPr>
      <cdr:spPr>
        <a:xfrm xmlns:a="http://schemas.openxmlformats.org/drawingml/2006/main" flipV="1">
          <a:off x="2013360" y="1173318"/>
          <a:ext cx="1233182" cy="122479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0.27256</cdr:x>
      <cdr:y>0.28188</cdr:y>
    </cdr:from>
    <cdr:to>
      <cdr:x>0.42487</cdr:x>
      <cdr:y>0.58894</cdr:y>
    </cdr:to>
    <cdr:cxnSp macro="">
      <cdr:nvCxnSpPr>
        <cdr:cNvPr id="7" name="Rett linje 6">
          <a:extLst xmlns:a="http://schemas.openxmlformats.org/drawingml/2006/main">
            <a:ext uri="{FF2B5EF4-FFF2-40B4-BE49-F238E27FC236}">
              <a16:creationId xmlns:a16="http://schemas.microsoft.com/office/drawing/2014/main" id="{FA939379-EA06-269D-C1E3-183C81EA920F}"/>
            </a:ext>
          </a:extLst>
        </cdr:cNvPr>
        <cdr:cNvCxnSpPr/>
      </cdr:nvCxnSpPr>
      <cdr:spPr>
        <a:xfrm xmlns:a="http://schemas.openxmlformats.org/drawingml/2006/main" flipV="1">
          <a:off x="2281808" y="1139762"/>
          <a:ext cx="1275126" cy="124157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0.33168</cdr:x>
      <cdr:y>0.18022</cdr:y>
    </cdr:from>
    <cdr:to>
      <cdr:x>0.5052</cdr:x>
      <cdr:y>0.53707</cdr:y>
    </cdr:to>
    <cdr:cxnSp macro="">
      <cdr:nvCxnSpPr>
        <cdr:cNvPr id="8" name="Rett linje 7">
          <a:extLst xmlns:a="http://schemas.openxmlformats.org/drawingml/2006/main">
            <a:ext uri="{FF2B5EF4-FFF2-40B4-BE49-F238E27FC236}">
              <a16:creationId xmlns:a16="http://schemas.microsoft.com/office/drawing/2014/main" id="{E78E244B-94C0-5846-1E0A-BBA70AEFC8EB}"/>
            </a:ext>
          </a:extLst>
        </cdr:cNvPr>
        <cdr:cNvCxnSpPr/>
      </cdr:nvCxnSpPr>
      <cdr:spPr>
        <a:xfrm xmlns:a="http://schemas.openxmlformats.org/drawingml/2006/main" flipV="1">
          <a:off x="2776759" y="728701"/>
          <a:ext cx="1452625" cy="144290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0.36133</cdr:x>
      <cdr:y>0.09971</cdr:y>
    </cdr:from>
    <cdr:to>
      <cdr:x>0.57943</cdr:x>
      <cdr:y>0.54469</cdr:y>
    </cdr:to>
    <cdr:cxnSp macro="">
      <cdr:nvCxnSpPr>
        <cdr:cNvPr id="9" name="Rett linje 8">
          <a:extLst xmlns:a="http://schemas.openxmlformats.org/drawingml/2006/main">
            <a:ext uri="{FF2B5EF4-FFF2-40B4-BE49-F238E27FC236}">
              <a16:creationId xmlns:a16="http://schemas.microsoft.com/office/drawing/2014/main" id="{9192E54F-6C51-52CA-801A-CCB9B1F1A7A6}"/>
            </a:ext>
          </a:extLst>
        </cdr:cNvPr>
        <cdr:cNvCxnSpPr/>
      </cdr:nvCxnSpPr>
      <cdr:spPr>
        <a:xfrm xmlns:a="http://schemas.openxmlformats.org/drawingml/2006/main" flipV="1">
          <a:off x="3024980" y="403186"/>
          <a:ext cx="1825841" cy="179920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0.42178</cdr:x>
      <cdr:y>0.13665</cdr:y>
    </cdr:from>
    <cdr:to>
      <cdr:x>0.59522</cdr:x>
      <cdr:y>0.5</cdr:y>
    </cdr:to>
    <cdr:cxnSp macro="">
      <cdr:nvCxnSpPr>
        <cdr:cNvPr id="10" name="Rett linje 9">
          <a:extLst xmlns:a="http://schemas.openxmlformats.org/drawingml/2006/main">
            <a:ext uri="{FF2B5EF4-FFF2-40B4-BE49-F238E27FC236}">
              <a16:creationId xmlns:a16="http://schemas.microsoft.com/office/drawing/2014/main" id="{01944AB3-6FD9-2B75-3792-B0BC0F73E95A}"/>
            </a:ext>
          </a:extLst>
        </cdr:cNvPr>
        <cdr:cNvCxnSpPr/>
      </cdr:nvCxnSpPr>
      <cdr:spPr>
        <a:xfrm xmlns:a="http://schemas.openxmlformats.org/drawingml/2006/main" flipV="1">
          <a:off x="3531007" y="552532"/>
          <a:ext cx="1452056" cy="146916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0.43521</cdr:x>
      <cdr:y>0.17363</cdr:y>
    </cdr:from>
    <cdr:to>
      <cdr:x>0.60877</cdr:x>
      <cdr:y>0.53957</cdr:y>
    </cdr:to>
    <cdr:cxnSp macro="">
      <cdr:nvCxnSpPr>
        <cdr:cNvPr id="11" name="Rett linje 10">
          <a:extLst xmlns:a="http://schemas.openxmlformats.org/drawingml/2006/main">
            <a:ext uri="{FF2B5EF4-FFF2-40B4-BE49-F238E27FC236}">
              <a16:creationId xmlns:a16="http://schemas.microsoft.com/office/drawing/2014/main" id="{C21D43D2-C4EE-FFAB-5F38-7C8D45E67505}"/>
            </a:ext>
          </a:extLst>
        </cdr:cNvPr>
        <cdr:cNvCxnSpPr/>
      </cdr:nvCxnSpPr>
      <cdr:spPr>
        <a:xfrm xmlns:a="http://schemas.openxmlformats.org/drawingml/2006/main" flipV="1">
          <a:off x="3643458" y="702068"/>
          <a:ext cx="1452978" cy="147961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0.45924</cdr:x>
      <cdr:y>0.13458</cdr:y>
    </cdr:from>
    <cdr:to>
      <cdr:x>0.67038</cdr:x>
      <cdr:y>0.55128</cdr:y>
    </cdr:to>
    <cdr:cxnSp macro="">
      <cdr:nvCxnSpPr>
        <cdr:cNvPr id="12" name="Rett linje 11">
          <a:extLst xmlns:a="http://schemas.openxmlformats.org/drawingml/2006/main">
            <a:ext uri="{FF2B5EF4-FFF2-40B4-BE49-F238E27FC236}">
              <a16:creationId xmlns:a16="http://schemas.microsoft.com/office/drawing/2014/main" id="{19CDBB9E-99FA-B4C5-3BDB-B0157B45F7B0}"/>
            </a:ext>
          </a:extLst>
        </cdr:cNvPr>
        <cdr:cNvCxnSpPr/>
      </cdr:nvCxnSpPr>
      <cdr:spPr>
        <a:xfrm xmlns:a="http://schemas.openxmlformats.org/drawingml/2006/main" flipV="1">
          <a:off x="3844685" y="544143"/>
          <a:ext cx="1767552" cy="168488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cdr:x>
      <cdr:y>0.16362</cdr:y>
    </cdr:from>
    <cdr:to>
      <cdr:x>0.68841</cdr:x>
      <cdr:y>0.53883</cdr:y>
    </cdr:to>
    <cdr:cxnSp macro="">
      <cdr:nvCxnSpPr>
        <cdr:cNvPr id="13" name="Rett linje 12">
          <a:extLst xmlns:a="http://schemas.openxmlformats.org/drawingml/2006/main">
            <a:ext uri="{FF2B5EF4-FFF2-40B4-BE49-F238E27FC236}">
              <a16:creationId xmlns:a16="http://schemas.microsoft.com/office/drawing/2014/main" id="{DEA89DED-DCE9-FA48-3A63-3E74217F0BC9}"/>
            </a:ext>
          </a:extLst>
        </cdr:cNvPr>
        <cdr:cNvCxnSpPr/>
      </cdr:nvCxnSpPr>
      <cdr:spPr>
        <a:xfrm xmlns:a="http://schemas.openxmlformats.org/drawingml/2006/main" flipV="1">
          <a:off x="4185878" y="661589"/>
          <a:ext cx="1577361" cy="151713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0.53347</cdr:x>
      <cdr:y>0.19682</cdr:y>
    </cdr:from>
    <cdr:to>
      <cdr:x>0.70044</cdr:x>
      <cdr:y>0.5403</cdr:y>
    </cdr:to>
    <cdr:cxnSp macro="">
      <cdr:nvCxnSpPr>
        <cdr:cNvPr id="14" name="Rett linje 13">
          <a:extLst xmlns:a="http://schemas.openxmlformats.org/drawingml/2006/main">
            <a:ext uri="{FF2B5EF4-FFF2-40B4-BE49-F238E27FC236}">
              <a16:creationId xmlns:a16="http://schemas.microsoft.com/office/drawing/2014/main" id="{2F837BDD-F35C-AD12-F1DB-3F0EEE8ED66D}"/>
            </a:ext>
          </a:extLst>
        </cdr:cNvPr>
        <cdr:cNvCxnSpPr/>
      </cdr:nvCxnSpPr>
      <cdr:spPr>
        <a:xfrm xmlns:a="http://schemas.openxmlformats.org/drawingml/2006/main" flipV="1">
          <a:off x="4466122" y="795813"/>
          <a:ext cx="1397785" cy="138882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0.56281</cdr:x>
      <cdr:y>0.18022</cdr:y>
    </cdr:from>
    <cdr:to>
      <cdr:x>0.74052</cdr:x>
      <cdr:y>0.54762</cdr:y>
    </cdr:to>
    <cdr:cxnSp macro="">
      <cdr:nvCxnSpPr>
        <cdr:cNvPr id="15" name="Rett linje 14">
          <a:extLst xmlns:a="http://schemas.openxmlformats.org/drawingml/2006/main">
            <a:ext uri="{FF2B5EF4-FFF2-40B4-BE49-F238E27FC236}">
              <a16:creationId xmlns:a16="http://schemas.microsoft.com/office/drawing/2014/main" id="{EA316007-CF5F-0CF0-AF87-66D060B48E4D}"/>
            </a:ext>
          </a:extLst>
        </cdr:cNvPr>
        <cdr:cNvCxnSpPr/>
      </cdr:nvCxnSpPr>
      <cdr:spPr>
        <a:xfrm xmlns:a="http://schemas.openxmlformats.org/drawingml/2006/main" flipV="1">
          <a:off x="4711737" y="728701"/>
          <a:ext cx="1487730" cy="148553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0.61513</cdr:x>
      <cdr:y>0.18852</cdr:y>
    </cdr:from>
    <cdr:to>
      <cdr:x>0.76257</cdr:x>
      <cdr:y>0.51249</cdr:y>
    </cdr:to>
    <cdr:cxnSp macro="">
      <cdr:nvCxnSpPr>
        <cdr:cNvPr id="16" name="Rett linje 15">
          <a:extLst xmlns:a="http://schemas.openxmlformats.org/drawingml/2006/main">
            <a:ext uri="{FF2B5EF4-FFF2-40B4-BE49-F238E27FC236}">
              <a16:creationId xmlns:a16="http://schemas.microsoft.com/office/drawing/2014/main" id="{BDA0F24C-C280-1EF1-1E2D-92A887383697}"/>
            </a:ext>
          </a:extLst>
        </cdr:cNvPr>
        <cdr:cNvCxnSpPr/>
      </cdr:nvCxnSpPr>
      <cdr:spPr>
        <a:xfrm xmlns:a="http://schemas.openxmlformats.org/drawingml/2006/main" flipV="1">
          <a:off x="5149702" y="762257"/>
          <a:ext cx="1234322" cy="130993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0.63952</cdr:x>
      <cdr:y>0.18644</cdr:y>
    </cdr:from>
    <cdr:to>
      <cdr:x>0.80265</cdr:x>
      <cdr:y>0.53151</cdr:y>
    </cdr:to>
    <cdr:cxnSp macro="">
      <cdr:nvCxnSpPr>
        <cdr:cNvPr id="17" name="Rett linje 16">
          <a:extLst xmlns:a="http://schemas.openxmlformats.org/drawingml/2006/main">
            <a:ext uri="{FF2B5EF4-FFF2-40B4-BE49-F238E27FC236}">
              <a16:creationId xmlns:a16="http://schemas.microsoft.com/office/drawing/2014/main" id="{8DB09386-53C3-1892-5CC1-5E934138582C}"/>
            </a:ext>
          </a:extLst>
        </cdr:cNvPr>
        <cdr:cNvCxnSpPr/>
      </cdr:nvCxnSpPr>
      <cdr:spPr>
        <a:xfrm xmlns:a="http://schemas.openxmlformats.org/drawingml/2006/main" flipV="1">
          <a:off x="5353889" y="753868"/>
          <a:ext cx="1365695" cy="139526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0.66336</cdr:x>
      <cdr:y>0.21134</cdr:y>
    </cdr:from>
    <cdr:to>
      <cdr:x>0.81968</cdr:x>
      <cdr:y>0.5516</cdr:y>
    </cdr:to>
    <cdr:cxnSp macro="">
      <cdr:nvCxnSpPr>
        <cdr:cNvPr id="18" name="Rett linje 17">
          <a:extLst xmlns:a="http://schemas.openxmlformats.org/drawingml/2006/main">
            <a:ext uri="{FF2B5EF4-FFF2-40B4-BE49-F238E27FC236}">
              <a16:creationId xmlns:a16="http://schemas.microsoft.com/office/drawing/2014/main" id="{521E91FA-96F5-CFFF-6927-384E0D0BAB95}"/>
            </a:ext>
          </a:extLst>
        </cdr:cNvPr>
        <cdr:cNvCxnSpPr/>
      </cdr:nvCxnSpPr>
      <cdr:spPr>
        <a:xfrm xmlns:a="http://schemas.openxmlformats.org/drawingml/2006/main" flipV="1">
          <a:off x="5553516" y="854536"/>
          <a:ext cx="1308681" cy="137579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0.70044</cdr:x>
      <cdr:y>0.22586</cdr:y>
    </cdr:from>
    <cdr:to>
      <cdr:x>0.84975</cdr:x>
      <cdr:y>0.54745</cdr:y>
    </cdr:to>
    <cdr:cxnSp macro="">
      <cdr:nvCxnSpPr>
        <cdr:cNvPr id="19" name="Rett linje 18">
          <a:extLst xmlns:a="http://schemas.openxmlformats.org/drawingml/2006/main">
            <a:ext uri="{FF2B5EF4-FFF2-40B4-BE49-F238E27FC236}">
              <a16:creationId xmlns:a16="http://schemas.microsoft.com/office/drawing/2014/main" id="{2835D1AC-1DE6-FE43-D9BE-73D91B54B693}"/>
            </a:ext>
          </a:extLst>
        </cdr:cNvPr>
        <cdr:cNvCxnSpPr/>
      </cdr:nvCxnSpPr>
      <cdr:spPr>
        <a:xfrm xmlns:a="http://schemas.openxmlformats.org/drawingml/2006/main" flipV="1">
          <a:off x="5863909" y="913259"/>
          <a:ext cx="1249958" cy="130029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0.7295</cdr:x>
      <cdr:y>0.20927</cdr:y>
    </cdr:from>
    <cdr:to>
      <cdr:x>0.89183</cdr:x>
      <cdr:y>0.55367</cdr:y>
    </cdr:to>
    <cdr:cxnSp macro="">
      <cdr:nvCxnSpPr>
        <cdr:cNvPr id="20" name="Rett linje 19">
          <a:extLst xmlns:a="http://schemas.openxmlformats.org/drawingml/2006/main">
            <a:ext uri="{FF2B5EF4-FFF2-40B4-BE49-F238E27FC236}">
              <a16:creationId xmlns:a16="http://schemas.microsoft.com/office/drawing/2014/main" id="{B975384D-DC90-A455-0CB4-75FA2067E369}"/>
            </a:ext>
          </a:extLst>
        </cdr:cNvPr>
        <cdr:cNvCxnSpPr/>
      </cdr:nvCxnSpPr>
      <cdr:spPr>
        <a:xfrm xmlns:a="http://schemas.openxmlformats.org/drawingml/2006/main" flipV="1">
          <a:off x="6107190" y="846147"/>
          <a:ext cx="1359014" cy="139257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0.75655</cdr:x>
      <cdr:y>0.1657</cdr:y>
    </cdr:from>
    <cdr:to>
      <cdr:x>0.94995</cdr:x>
      <cdr:y>0.56612</cdr:y>
    </cdr:to>
    <cdr:cxnSp macro="">
      <cdr:nvCxnSpPr>
        <cdr:cNvPr id="21" name="Rett linje 20">
          <a:extLst xmlns:a="http://schemas.openxmlformats.org/drawingml/2006/main">
            <a:ext uri="{FF2B5EF4-FFF2-40B4-BE49-F238E27FC236}">
              <a16:creationId xmlns:a16="http://schemas.microsoft.com/office/drawing/2014/main" id="{B83512AC-A5D9-5267-DDE1-2753D65CF458}"/>
            </a:ext>
          </a:extLst>
        </cdr:cNvPr>
        <cdr:cNvCxnSpPr/>
      </cdr:nvCxnSpPr>
      <cdr:spPr>
        <a:xfrm xmlns:a="http://schemas.openxmlformats.org/drawingml/2006/main" flipV="1">
          <a:off x="6333692" y="669978"/>
          <a:ext cx="1619074" cy="161907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0.78762</cdr:x>
      <cdr:y>0.22586</cdr:y>
    </cdr:from>
    <cdr:to>
      <cdr:x>0.96097</cdr:x>
      <cdr:y>0.56612</cdr:y>
    </cdr:to>
    <cdr:cxnSp macro="">
      <cdr:nvCxnSpPr>
        <cdr:cNvPr id="22" name="Rett linje 21">
          <a:extLst xmlns:a="http://schemas.openxmlformats.org/drawingml/2006/main">
            <a:ext uri="{FF2B5EF4-FFF2-40B4-BE49-F238E27FC236}">
              <a16:creationId xmlns:a16="http://schemas.microsoft.com/office/drawing/2014/main" id="{7B5F0052-B4E1-4036-A5E3-B6560C46A586}"/>
            </a:ext>
          </a:extLst>
        </cdr:cNvPr>
        <cdr:cNvCxnSpPr/>
      </cdr:nvCxnSpPr>
      <cdr:spPr>
        <a:xfrm xmlns:a="http://schemas.openxmlformats.org/drawingml/2006/main" flipV="1">
          <a:off x="6593751" y="913259"/>
          <a:ext cx="1451294" cy="137579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0.13327</cdr:x>
      <cdr:y>0.33168</cdr:y>
    </cdr:from>
    <cdr:to>
      <cdr:x>0.23348</cdr:x>
      <cdr:y>0.53707</cdr:y>
    </cdr:to>
    <cdr:cxnSp macro="">
      <cdr:nvCxnSpPr>
        <cdr:cNvPr id="42" name="Rett linje 41">
          <a:extLst xmlns:a="http://schemas.openxmlformats.org/drawingml/2006/main">
            <a:ext uri="{FF2B5EF4-FFF2-40B4-BE49-F238E27FC236}">
              <a16:creationId xmlns:a16="http://schemas.microsoft.com/office/drawing/2014/main" id="{B243F813-67D2-EC7B-F627-68C0E7C9830C}"/>
            </a:ext>
          </a:extLst>
        </cdr:cNvPr>
        <cdr:cNvCxnSpPr/>
      </cdr:nvCxnSpPr>
      <cdr:spPr>
        <a:xfrm xmlns:a="http://schemas.openxmlformats.org/drawingml/2006/main" flipV="1">
          <a:off x="1115738" y="1341097"/>
          <a:ext cx="838899" cy="83051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0.13428</cdr:x>
      <cdr:y>0.33582</cdr:y>
    </cdr:from>
    <cdr:to>
      <cdr:x>0.1934</cdr:x>
      <cdr:y>0.45409</cdr:y>
    </cdr:to>
    <cdr:cxnSp macro="">
      <cdr:nvCxnSpPr>
        <cdr:cNvPr id="43" name="Rett linje 42">
          <a:extLst xmlns:a="http://schemas.openxmlformats.org/drawingml/2006/main">
            <a:ext uri="{FF2B5EF4-FFF2-40B4-BE49-F238E27FC236}">
              <a16:creationId xmlns:a16="http://schemas.microsoft.com/office/drawing/2014/main" id="{95299B18-D7E0-C6C7-A83D-2E90F1C827B9}"/>
            </a:ext>
          </a:extLst>
        </cdr:cNvPr>
        <cdr:cNvCxnSpPr/>
      </cdr:nvCxnSpPr>
      <cdr:spPr>
        <a:xfrm xmlns:a="http://schemas.openxmlformats.org/drawingml/2006/main" flipV="1">
          <a:off x="1124127" y="1357875"/>
          <a:ext cx="494951" cy="47817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0.13428</cdr:x>
      <cdr:y>0.3379</cdr:y>
    </cdr:from>
    <cdr:to>
      <cdr:x>0.16334</cdr:x>
      <cdr:y>0.39392</cdr:y>
    </cdr:to>
    <cdr:cxnSp macro="">
      <cdr:nvCxnSpPr>
        <cdr:cNvPr id="44" name="Rett linje 43">
          <a:extLst xmlns:a="http://schemas.openxmlformats.org/drawingml/2006/main">
            <a:ext uri="{FF2B5EF4-FFF2-40B4-BE49-F238E27FC236}">
              <a16:creationId xmlns:a16="http://schemas.microsoft.com/office/drawing/2014/main" id="{5AA8CFF8-769D-2A61-94FB-584023227AD5}"/>
            </a:ext>
          </a:extLst>
        </cdr:cNvPr>
        <cdr:cNvCxnSpPr/>
      </cdr:nvCxnSpPr>
      <cdr:spPr>
        <a:xfrm xmlns:a="http://schemas.openxmlformats.org/drawingml/2006/main" flipV="1">
          <a:off x="1124127" y="1366264"/>
          <a:ext cx="243281" cy="22650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0.82469</cdr:x>
      <cdr:y>0.30678</cdr:y>
    </cdr:from>
    <cdr:to>
      <cdr:x>0.96298</cdr:x>
      <cdr:y>0.57649</cdr:y>
    </cdr:to>
    <cdr:cxnSp macro="">
      <cdr:nvCxnSpPr>
        <cdr:cNvPr id="49" name="Rett linje 48">
          <a:extLst xmlns:a="http://schemas.openxmlformats.org/drawingml/2006/main">
            <a:ext uri="{FF2B5EF4-FFF2-40B4-BE49-F238E27FC236}">
              <a16:creationId xmlns:a16="http://schemas.microsoft.com/office/drawing/2014/main" id="{49B51729-FB93-3DB9-3E80-39774883C062}"/>
            </a:ext>
          </a:extLst>
        </cdr:cNvPr>
        <cdr:cNvCxnSpPr/>
      </cdr:nvCxnSpPr>
      <cdr:spPr>
        <a:xfrm xmlns:a="http://schemas.openxmlformats.org/drawingml/2006/main" flipV="1">
          <a:off x="6904142" y="1240429"/>
          <a:ext cx="1157681" cy="1090569"/>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0.86979</cdr:x>
      <cdr:y>0.39184</cdr:y>
    </cdr:from>
    <cdr:to>
      <cdr:x>0.96198</cdr:x>
      <cdr:y>0.57262</cdr:y>
    </cdr:to>
    <cdr:cxnSp macro="">
      <cdr:nvCxnSpPr>
        <cdr:cNvPr id="50" name="Rett linje 49">
          <a:extLst xmlns:a="http://schemas.openxmlformats.org/drawingml/2006/main">
            <a:ext uri="{FF2B5EF4-FFF2-40B4-BE49-F238E27FC236}">
              <a16:creationId xmlns:a16="http://schemas.microsoft.com/office/drawing/2014/main" id="{234C0616-9416-E0CB-673B-E1014142543B}"/>
            </a:ext>
          </a:extLst>
        </cdr:cNvPr>
        <cdr:cNvCxnSpPr/>
      </cdr:nvCxnSpPr>
      <cdr:spPr>
        <a:xfrm xmlns:a="http://schemas.openxmlformats.org/drawingml/2006/main" flipV="1">
          <a:off x="7281646" y="1584379"/>
          <a:ext cx="771787" cy="73093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0.88785</cdr:x>
      <cdr:y>0.46653</cdr:y>
    </cdr:from>
    <cdr:to>
      <cdr:x>0.96198</cdr:x>
      <cdr:y>0.60969</cdr:y>
    </cdr:to>
    <cdr:cxnSp macro="">
      <cdr:nvCxnSpPr>
        <cdr:cNvPr id="51" name="Rett linje 50">
          <a:extLst xmlns:a="http://schemas.openxmlformats.org/drawingml/2006/main">
            <a:ext uri="{FF2B5EF4-FFF2-40B4-BE49-F238E27FC236}">
              <a16:creationId xmlns:a16="http://schemas.microsoft.com/office/drawing/2014/main" id="{95EC0F07-7CBA-AC69-837B-8BA290F0D207}"/>
            </a:ext>
          </a:extLst>
        </cdr:cNvPr>
        <cdr:cNvCxnSpPr/>
      </cdr:nvCxnSpPr>
      <cdr:spPr>
        <a:xfrm xmlns:a="http://schemas.openxmlformats.org/drawingml/2006/main" flipV="1">
          <a:off x="7432879" y="1886382"/>
          <a:ext cx="620555" cy="57884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0.53911</cdr:x>
      <cdr:y>0.89808</cdr:y>
    </cdr:from>
    <cdr:to>
      <cdr:x>0.58019</cdr:x>
      <cdr:y>0.9541</cdr:y>
    </cdr:to>
    <cdr:sp macro="" textlink="">
      <cdr:nvSpPr>
        <cdr:cNvPr id="59" name="Rektangel 58">
          <a:extLst xmlns:a="http://schemas.openxmlformats.org/drawingml/2006/main">
            <a:ext uri="{FF2B5EF4-FFF2-40B4-BE49-F238E27FC236}">
              <a16:creationId xmlns:a16="http://schemas.microsoft.com/office/drawing/2014/main" id="{2FAC5DEC-8343-7A82-057B-A806E229B1C9}"/>
            </a:ext>
          </a:extLst>
        </cdr:cNvPr>
        <cdr:cNvSpPr/>
      </cdr:nvSpPr>
      <cdr:spPr>
        <a:xfrm xmlns:a="http://schemas.openxmlformats.org/drawingml/2006/main">
          <a:off x="4513279" y="3631292"/>
          <a:ext cx="343949" cy="22650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dirty="0"/>
        </a:p>
      </cdr:txBody>
    </cdr:sp>
  </cdr:relSizeAnchor>
  <cdr:relSizeAnchor xmlns:cdr="http://schemas.openxmlformats.org/drawingml/2006/chartDrawing">
    <cdr:from>
      <cdr:x>0.96298</cdr:x>
      <cdr:y>0.17324</cdr:y>
    </cdr:from>
    <cdr:to>
      <cdr:x>0.96298</cdr:x>
      <cdr:y>0.59932</cdr:y>
    </cdr:to>
    <cdr:cxnSp macro="">
      <cdr:nvCxnSpPr>
        <cdr:cNvPr id="60" name="Rett linje 59">
          <a:extLst xmlns:a="http://schemas.openxmlformats.org/drawingml/2006/main">
            <a:ext uri="{FF2B5EF4-FFF2-40B4-BE49-F238E27FC236}">
              <a16:creationId xmlns:a16="http://schemas.microsoft.com/office/drawing/2014/main" id="{2D30992B-7624-2643-0188-82D124D17EAD}"/>
            </a:ext>
          </a:extLst>
        </cdr:cNvPr>
        <cdr:cNvCxnSpPr/>
      </cdr:nvCxnSpPr>
      <cdr:spPr>
        <a:xfrm xmlns:a="http://schemas.openxmlformats.org/drawingml/2006/main" flipV="1">
          <a:off x="8061823" y="700490"/>
          <a:ext cx="0" cy="1722787"/>
        </a:xfrm>
        <a:prstGeom xmlns:a="http://schemas.openxmlformats.org/drawingml/2006/main" prst="line">
          <a:avLst/>
        </a:prstGeom>
        <a:ln xmlns:a="http://schemas.openxmlformats.org/drawingml/2006/main" w="6350">
          <a:solidFill>
            <a:schemeClr val="accent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0.13327</cdr:x>
      <cdr:y>0.33582</cdr:y>
    </cdr:from>
    <cdr:to>
      <cdr:x>0.13327</cdr:x>
      <cdr:y>0.60139</cdr:y>
    </cdr:to>
    <cdr:cxnSp macro="">
      <cdr:nvCxnSpPr>
        <cdr:cNvPr id="65" name="Rett linje 64">
          <a:extLst xmlns:a="http://schemas.openxmlformats.org/drawingml/2006/main">
            <a:ext uri="{FF2B5EF4-FFF2-40B4-BE49-F238E27FC236}">
              <a16:creationId xmlns:a16="http://schemas.microsoft.com/office/drawing/2014/main" id="{1BC86A1A-244C-8F5A-431A-F5FA835DC92F}"/>
            </a:ext>
          </a:extLst>
        </cdr:cNvPr>
        <cdr:cNvCxnSpPr/>
      </cdr:nvCxnSpPr>
      <cdr:spPr>
        <a:xfrm xmlns:a="http://schemas.openxmlformats.org/drawingml/2006/main" flipV="1">
          <a:off x="1115738" y="1357875"/>
          <a:ext cx="0" cy="1073791"/>
        </a:xfrm>
        <a:prstGeom xmlns:a="http://schemas.openxmlformats.org/drawingml/2006/main" prst="line">
          <a:avLst/>
        </a:prstGeom>
        <a:ln xmlns:a="http://schemas.openxmlformats.org/drawingml/2006/main" w="6350">
          <a:solidFill>
            <a:schemeClr val="accent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0.91591</cdr:x>
      <cdr:y>0.52878</cdr:y>
    </cdr:from>
    <cdr:to>
      <cdr:x>0.96198</cdr:x>
      <cdr:y>0.62006</cdr:y>
    </cdr:to>
    <cdr:cxnSp macro="">
      <cdr:nvCxnSpPr>
        <cdr:cNvPr id="74" name="Rett linje 73">
          <a:extLst xmlns:a="http://schemas.openxmlformats.org/drawingml/2006/main">
            <a:ext uri="{FF2B5EF4-FFF2-40B4-BE49-F238E27FC236}">
              <a16:creationId xmlns:a16="http://schemas.microsoft.com/office/drawing/2014/main" id="{39E89141-ABF5-8770-3EA5-6D9D35C948D0}"/>
            </a:ext>
          </a:extLst>
        </cdr:cNvPr>
        <cdr:cNvCxnSpPr/>
      </cdr:nvCxnSpPr>
      <cdr:spPr>
        <a:xfrm xmlns:a="http://schemas.openxmlformats.org/drawingml/2006/main" flipV="1">
          <a:off x="7667771" y="2138051"/>
          <a:ext cx="385663" cy="36911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0.53914</cdr:x>
      <cdr:y>0.89808</cdr:y>
    </cdr:from>
    <cdr:to>
      <cdr:x>0.55965</cdr:x>
      <cdr:y>0.94372</cdr:y>
    </cdr:to>
    <cdr:cxnSp macro="">
      <cdr:nvCxnSpPr>
        <cdr:cNvPr id="76" name="Rett linje 75">
          <a:extLst xmlns:a="http://schemas.openxmlformats.org/drawingml/2006/main">
            <a:ext uri="{FF2B5EF4-FFF2-40B4-BE49-F238E27FC236}">
              <a16:creationId xmlns:a16="http://schemas.microsoft.com/office/drawing/2014/main" id="{4AAC5ADD-3A09-5A6E-8F4B-63DEB1C0341F}"/>
            </a:ext>
          </a:extLst>
        </cdr:cNvPr>
        <cdr:cNvCxnSpPr>
          <a:endCxn xmlns:a="http://schemas.openxmlformats.org/drawingml/2006/main" id="59" idx="0"/>
        </cdr:cNvCxnSpPr>
      </cdr:nvCxnSpPr>
      <cdr:spPr>
        <a:xfrm xmlns:a="http://schemas.openxmlformats.org/drawingml/2006/main" flipV="1">
          <a:off x="4513510" y="3631292"/>
          <a:ext cx="171744" cy="18455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0.55965</cdr:x>
      <cdr:y>0.91111</cdr:y>
    </cdr:from>
    <cdr:to>
      <cdr:x>0.57999</cdr:x>
      <cdr:y>0.9541</cdr:y>
    </cdr:to>
    <cdr:cxnSp macro="">
      <cdr:nvCxnSpPr>
        <cdr:cNvPr id="77" name="Rett linje 76">
          <a:extLst xmlns:a="http://schemas.openxmlformats.org/drawingml/2006/main">
            <a:ext uri="{FF2B5EF4-FFF2-40B4-BE49-F238E27FC236}">
              <a16:creationId xmlns:a16="http://schemas.microsoft.com/office/drawing/2014/main" id="{5E27510C-EC1C-4A69-2EDD-50567AA45408}"/>
            </a:ext>
          </a:extLst>
        </cdr:cNvPr>
        <cdr:cNvCxnSpPr>
          <a:stCxn xmlns:a="http://schemas.openxmlformats.org/drawingml/2006/main" id="59" idx="2"/>
          <a:endCxn xmlns:a="http://schemas.openxmlformats.org/drawingml/2006/main" id="100" idx="1"/>
        </cdr:cNvCxnSpPr>
      </cdr:nvCxnSpPr>
      <cdr:spPr>
        <a:xfrm xmlns:a="http://schemas.openxmlformats.org/drawingml/2006/main" flipV="1">
          <a:off x="4685254" y="3683985"/>
          <a:ext cx="170316" cy="17381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0.57999</cdr:x>
      <cdr:y>0.85619</cdr:y>
    </cdr:from>
    <cdr:to>
      <cdr:x>0.68496</cdr:x>
      <cdr:y>0.96603</cdr:y>
    </cdr:to>
    <cdr:sp macro="" textlink="">
      <cdr:nvSpPr>
        <cdr:cNvPr id="100" name="TekstSylinder 99">
          <a:extLst xmlns:a="http://schemas.openxmlformats.org/drawingml/2006/main">
            <a:ext uri="{FF2B5EF4-FFF2-40B4-BE49-F238E27FC236}">
              <a16:creationId xmlns:a16="http://schemas.microsoft.com/office/drawing/2014/main" id="{9F397F73-3523-9F1D-03C2-3788BCF8CC43}"/>
            </a:ext>
          </a:extLst>
        </cdr:cNvPr>
        <cdr:cNvSpPr txBox="1"/>
      </cdr:nvSpPr>
      <cdr:spPr>
        <a:xfrm xmlns:a="http://schemas.openxmlformats.org/drawingml/2006/main">
          <a:off x="4855570" y="3461937"/>
          <a:ext cx="878767" cy="444096"/>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lnSpc>
              <a:spcPct val="140000"/>
            </a:lnSpc>
          </a:pPr>
          <a:r>
            <a:rPr lang="nb-NO" sz="1800" b="0" i="0" dirty="0" err="1">
              <a:solidFill>
                <a:schemeClr val="tx2">
                  <a:lumMod val="65000"/>
                  <a:lumOff val="35000"/>
                </a:schemeClr>
              </a:solidFill>
              <a:latin typeface="+mn-lt"/>
              <a:cs typeface="Arial" panose="020B0604020202020204" pitchFamily="34" charset="0"/>
            </a:rPr>
            <a:t>Savings</a:t>
          </a:r>
          <a:endParaRPr lang="nb-NO" sz="1800" b="0" i="0" dirty="0">
            <a:solidFill>
              <a:schemeClr val="tx2">
                <a:lumMod val="65000"/>
                <a:lumOff val="35000"/>
              </a:schemeClr>
            </a:solidFill>
            <a:latin typeface="+mn-lt"/>
            <a:cs typeface="Arial" panose="020B0604020202020204" pitchFamily="34" charset="0"/>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4.150"/>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7.461"/>
    </inkml:context>
    <inkml:brush xml:id="br0">
      <inkml:brushProperty name="width" value="0.05" units="cm"/>
      <inkml:brushProperty name="height" value="0.0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8.841"/>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oboto" panose="02000000000000000000" pitchFamily="2" charset="0"/>
              </a:defRPr>
            </a:lvl1pPr>
          </a:lstStyle>
          <a:p>
            <a:fld id="{D2CF2B49-1069-C84C-A5B3-0B639133950F}" type="datetimeFigureOut">
              <a:rPr lang="nb-NO" smtClean="0"/>
              <a:pPr/>
              <a:t>05.02.2024</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1A7ABDFB-FB77-684E-BDE0-63C448414411}" type="slidenum">
              <a:rPr lang="nb-NO" smtClean="0"/>
              <a:pPr/>
              <a:t>‹#›</a:t>
            </a:fld>
            <a:endParaRPr lang="nb-NO"/>
          </a:p>
        </p:txBody>
      </p:sp>
    </p:spTree>
    <p:extLst>
      <p:ext uri="{BB962C8B-B14F-4D97-AF65-F5344CB8AC3E}">
        <p14:creationId xmlns:p14="http://schemas.microsoft.com/office/powerpoint/2010/main" val="2816179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Roboto" panose="02000000000000000000"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I </a:t>
            </a:r>
            <a:r>
              <a:rPr lang="nb-NO" sz="1200" dirty="0" err="1"/>
              <a:t>would</a:t>
            </a:r>
            <a:r>
              <a:rPr lang="nb-NO" sz="1200" dirty="0"/>
              <a:t> like to </a:t>
            </a:r>
            <a:r>
              <a:rPr lang="nb-NO" sz="1200" dirty="0" err="1"/>
              <a:t>thank</a:t>
            </a:r>
            <a:r>
              <a:rPr lang="nb-NO" sz="1200" dirty="0"/>
              <a:t> </a:t>
            </a:r>
            <a:r>
              <a:rPr lang="nb-NO" sz="1200" dirty="0" err="1"/>
              <a:t>you</a:t>
            </a:r>
            <a:r>
              <a:rPr lang="nb-NO" sz="1200" dirty="0"/>
              <a:t> for </a:t>
            </a:r>
            <a:r>
              <a:rPr lang="nb-NO" sz="1200" dirty="0" err="1"/>
              <a:t>the</a:t>
            </a:r>
            <a:r>
              <a:rPr lang="nb-NO" sz="1200" dirty="0"/>
              <a:t> </a:t>
            </a:r>
            <a:r>
              <a:rPr lang="nb-NO" sz="1200" dirty="0" err="1"/>
              <a:t>opportunity</a:t>
            </a:r>
            <a:r>
              <a:rPr lang="nb-NO" sz="1200" dirty="0"/>
              <a:t> to </a:t>
            </a:r>
            <a:r>
              <a:rPr lang="nb-NO" sz="1200" dirty="0" err="1"/>
              <a:t>contribute</a:t>
            </a:r>
            <a:r>
              <a:rPr lang="nb-NO" sz="1200" dirty="0"/>
              <a:t> </a:t>
            </a:r>
            <a:r>
              <a:rPr lang="nb-NO" sz="1200" dirty="0" err="1"/>
              <a:t>with</a:t>
            </a:r>
            <a:r>
              <a:rPr lang="nb-NO" sz="1200" dirty="0"/>
              <a:t> </a:t>
            </a:r>
            <a:r>
              <a:rPr lang="nb-NO" sz="1200" dirty="0" err="1"/>
              <a:t>sharing</a:t>
            </a:r>
            <a:r>
              <a:rPr lang="nb-NO" sz="1200" dirty="0"/>
              <a:t> </a:t>
            </a:r>
            <a:r>
              <a:rPr lang="nb-NO" sz="1200" dirty="0" err="1"/>
              <a:t>the</a:t>
            </a:r>
            <a:r>
              <a:rPr lang="nb-NO" sz="1200" dirty="0"/>
              <a:t> Norwegian EV </a:t>
            </a:r>
            <a:r>
              <a:rPr lang="nb-NO" sz="1200" dirty="0" err="1"/>
              <a:t>experience</a:t>
            </a:r>
            <a:r>
              <a:rPr lang="nb-NO" sz="1200" dirty="0"/>
              <a:t>. </a:t>
            </a:r>
            <a:endParaRPr lang="en-GB"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a:t>
            </a:fld>
            <a:endParaRPr lang="nb-NO"/>
          </a:p>
        </p:txBody>
      </p:sp>
    </p:spTree>
    <p:extLst>
      <p:ext uri="{BB962C8B-B14F-4D97-AF65-F5344CB8AC3E}">
        <p14:creationId xmlns:p14="http://schemas.microsoft.com/office/powerpoint/2010/main" val="71878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048000" y="419100"/>
            <a:ext cx="3048000" cy="1714500"/>
          </a:xfrm>
        </p:spPr>
      </p:sp>
      <p:sp>
        <p:nvSpPr>
          <p:cNvPr id="3" name="Plassholder for notater 2"/>
          <p:cNvSpPr>
            <a:spLocks noGrp="1"/>
          </p:cNvSpPr>
          <p:nvPr>
            <p:ph type="body" idx="1"/>
          </p:nvPr>
        </p:nvSpPr>
        <p:spPr>
          <a:xfrm>
            <a:off x="818803" y="2133600"/>
            <a:ext cx="7506393" cy="4001193"/>
          </a:xfrm>
        </p:spPr>
        <p:txBody>
          <a:bodyPr/>
          <a:lstStyle/>
          <a:p>
            <a:r>
              <a:rPr lang="en-GB" sz="1600" dirty="0"/>
              <a:t>Policies have been key to the Norwegian development. We have made EV affordable and able to compete on price when people are choosing what type of new car they want to buy. </a:t>
            </a:r>
          </a:p>
          <a:p>
            <a:endParaRPr lang="en-GB" sz="1600" dirty="0"/>
          </a:p>
          <a:p>
            <a:r>
              <a:rPr lang="en-GB" sz="1600" dirty="0"/>
              <a:t>The politicians has made sure that buying or leasing an EV is favourable: it has been no purchase tax on EVs while ICE vehicles have had high purchase tax. </a:t>
            </a:r>
          </a:p>
          <a:p>
            <a:endParaRPr lang="en-GB" sz="1600" dirty="0"/>
          </a:p>
          <a:p>
            <a:r>
              <a:rPr lang="en-GB" sz="1600" dirty="0"/>
              <a:t>There has been zero value added tax on EVs while ICE vehicles have had this tax, and there has been a support scheme for light commercial vehicles. </a:t>
            </a:r>
          </a:p>
          <a:p>
            <a:endParaRPr lang="en-GB" sz="1600" dirty="0"/>
          </a:p>
          <a:p>
            <a:r>
              <a:rPr lang="en-GB" sz="1600" dirty="0"/>
              <a:t>For using the car: EV drivers have only had to pay up to 50 percent of what petrol or diesel or hybrid car owners have had to in the toll roads of Norway. </a:t>
            </a:r>
          </a:p>
          <a:p>
            <a:endParaRPr lang="en-GB" sz="1600" dirty="0"/>
          </a:p>
          <a:p>
            <a:r>
              <a:rPr lang="en-GB" sz="1600" dirty="0"/>
              <a:t>EVs have also enjoyed 50 percent discount on ferries compared to other vehicles, and many cities in Norway are connected by car ferries. There has also been discounted parking fees for EVs and access to bus lanes. </a:t>
            </a:r>
          </a:p>
          <a:p>
            <a:endParaRPr lang="en-GB" sz="1600" dirty="0"/>
          </a:p>
          <a:p>
            <a:endParaRPr lang="en-GB"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The Norwegian EV policy package has been exactly that: a package that has brought on the success. </a:t>
            </a:r>
          </a:p>
          <a:p>
            <a:endParaRPr lang="en-GB" sz="16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9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a:t>So a bit more </a:t>
            </a:r>
            <a:r>
              <a:rPr lang="nb-NO" sz="1600" dirty="0" err="1"/>
              <a:t>about</a:t>
            </a:r>
            <a:r>
              <a:rPr lang="nb-NO" sz="1600" dirty="0"/>
              <a:t> </a:t>
            </a:r>
            <a:r>
              <a:rPr lang="nb-NO" sz="1600" dirty="0" err="1"/>
              <a:t>the</a:t>
            </a:r>
            <a:r>
              <a:rPr lang="nb-NO" sz="1600" dirty="0"/>
              <a:t> </a:t>
            </a:r>
            <a:r>
              <a:rPr lang="nb-NO" sz="1600" dirty="0" err="1"/>
              <a:t>purchase</a:t>
            </a:r>
            <a:r>
              <a:rPr lang="nb-NO" sz="1600" dirty="0"/>
              <a:t> </a:t>
            </a:r>
            <a:r>
              <a:rPr lang="nb-NO" sz="1600" dirty="0" err="1"/>
              <a:t>taxes</a:t>
            </a:r>
            <a:r>
              <a:rPr lang="nb-NO" sz="1600" dirty="0"/>
              <a:t> </a:t>
            </a:r>
            <a:r>
              <a:rPr lang="nb-NO" sz="1600" dirty="0" err="1"/>
              <a:t>that</a:t>
            </a:r>
            <a:r>
              <a:rPr lang="nb-NO" sz="1600" dirty="0"/>
              <a:t> </a:t>
            </a:r>
            <a:r>
              <a:rPr lang="nb-NO" sz="1600" dirty="0" err="1"/>
              <a:t>are</a:t>
            </a:r>
            <a:r>
              <a:rPr lang="nb-NO" sz="1600" dirty="0"/>
              <a:t> </a:t>
            </a:r>
            <a:r>
              <a:rPr lang="nb-NO" sz="1600" dirty="0" err="1"/>
              <a:t>levelling</a:t>
            </a:r>
            <a:r>
              <a:rPr lang="nb-NO" sz="1600" dirty="0"/>
              <a:t> </a:t>
            </a:r>
            <a:r>
              <a:rPr lang="nb-NO" sz="1600" dirty="0" err="1"/>
              <a:t>the</a:t>
            </a:r>
            <a:r>
              <a:rPr lang="nb-NO" sz="1600" dirty="0"/>
              <a:t> </a:t>
            </a:r>
            <a:r>
              <a:rPr lang="nb-NO" sz="1600" dirty="0" err="1"/>
              <a:t>playing</a:t>
            </a:r>
            <a:r>
              <a:rPr lang="nb-NO" sz="1600" dirty="0"/>
              <a:t> </a:t>
            </a:r>
            <a:r>
              <a:rPr lang="nb-NO" sz="1600" dirty="0" err="1"/>
              <a:t>field</a:t>
            </a:r>
            <a:r>
              <a:rPr lang="nb-NO" sz="1600" dirty="0"/>
              <a:t> </a:t>
            </a:r>
            <a:r>
              <a:rPr lang="nb-NO" sz="1600" dirty="0" err="1"/>
              <a:t>between</a:t>
            </a:r>
            <a:r>
              <a:rPr lang="nb-NO" sz="1600" dirty="0"/>
              <a:t> EVs and ICE </a:t>
            </a:r>
            <a:r>
              <a:rPr lang="nb-NO" sz="1600" dirty="0" err="1"/>
              <a:t>vehicles</a:t>
            </a:r>
            <a:r>
              <a:rPr lang="nb-NO" sz="1600" dirty="0"/>
              <a:t>. </a:t>
            </a:r>
          </a:p>
          <a:p>
            <a:r>
              <a:rPr lang="nb-NO" sz="1600" dirty="0" err="1"/>
              <a:t>We</a:t>
            </a:r>
            <a:r>
              <a:rPr lang="nb-NO" sz="1600" dirty="0"/>
              <a:t> have 25 % </a:t>
            </a:r>
            <a:r>
              <a:rPr lang="nb-NO" sz="1600" dirty="0" err="1"/>
              <a:t>value</a:t>
            </a:r>
            <a:r>
              <a:rPr lang="nb-NO" sz="1600" dirty="0"/>
              <a:t> </a:t>
            </a:r>
            <a:r>
              <a:rPr lang="nb-NO" sz="1600" dirty="0" err="1"/>
              <a:t>added</a:t>
            </a:r>
            <a:r>
              <a:rPr lang="nb-NO" sz="1600" dirty="0"/>
              <a:t> </a:t>
            </a:r>
            <a:r>
              <a:rPr lang="nb-NO" sz="1600" dirty="0" err="1"/>
              <a:t>tax</a:t>
            </a:r>
            <a:r>
              <a:rPr lang="nb-NO" sz="1600" dirty="0"/>
              <a:t> </a:t>
            </a:r>
            <a:r>
              <a:rPr lang="nb-NO" sz="1600" dirty="0" err="1"/>
              <a:t>on</a:t>
            </a:r>
            <a:r>
              <a:rPr lang="nb-NO" sz="1600" dirty="0"/>
              <a:t> </a:t>
            </a:r>
            <a:r>
              <a:rPr lang="nb-NO" sz="1600" dirty="0" err="1"/>
              <a:t>new</a:t>
            </a:r>
            <a:r>
              <a:rPr lang="nb-NO" sz="1600" dirty="0"/>
              <a:t> </a:t>
            </a:r>
            <a:r>
              <a:rPr lang="nb-NO" sz="1600" dirty="0" err="1"/>
              <a:t>vehicles</a:t>
            </a:r>
            <a:r>
              <a:rPr lang="nb-NO" sz="1600" dirty="0"/>
              <a:t>. And a </a:t>
            </a:r>
            <a:r>
              <a:rPr lang="nb-NO" sz="1600" dirty="0" err="1"/>
              <a:t>registration</a:t>
            </a:r>
            <a:r>
              <a:rPr lang="nb-NO" sz="1600" dirty="0"/>
              <a:t> </a:t>
            </a:r>
            <a:r>
              <a:rPr lang="nb-NO" sz="1600" dirty="0" err="1"/>
              <a:t>tax</a:t>
            </a:r>
            <a:r>
              <a:rPr lang="nb-NO" sz="1600" dirty="0"/>
              <a:t> </a:t>
            </a:r>
            <a:r>
              <a:rPr lang="nb-NO" sz="1600" dirty="0" err="1"/>
              <a:t>you</a:t>
            </a:r>
            <a:r>
              <a:rPr lang="nb-NO" sz="1600" dirty="0"/>
              <a:t> </a:t>
            </a:r>
            <a:r>
              <a:rPr lang="nb-NO" sz="1600" dirty="0" err="1"/>
              <a:t>pay</a:t>
            </a:r>
            <a:r>
              <a:rPr lang="nb-NO" sz="1600" dirty="0"/>
              <a:t> </a:t>
            </a:r>
            <a:r>
              <a:rPr lang="nb-NO" sz="1600" dirty="0" err="1"/>
              <a:t>when</a:t>
            </a:r>
            <a:r>
              <a:rPr lang="nb-NO" sz="1600" dirty="0"/>
              <a:t> </a:t>
            </a:r>
            <a:r>
              <a:rPr lang="nb-NO" sz="1600" dirty="0" err="1"/>
              <a:t>you</a:t>
            </a:r>
            <a:r>
              <a:rPr lang="nb-NO" sz="1600" dirty="0"/>
              <a:t> </a:t>
            </a:r>
            <a:r>
              <a:rPr lang="nb-NO" sz="1600" dirty="0" err="1"/>
              <a:t>buy</a:t>
            </a:r>
            <a:r>
              <a:rPr lang="nb-NO" sz="1600" dirty="0"/>
              <a:t> a </a:t>
            </a:r>
            <a:r>
              <a:rPr lang="nb-NO" sz="1600" dirty="0" err="1"/>
              <a:t>new</a:t>
            </a:r>
            <a:r>
              <a:rPr lang="nb-NO" sz="1600" dirty="0"/>
              <a:t> </a:t>
            </a:r>
            <a:r>
              <a:rPr lang="nb-NO" sz="1600" dirty="0" err="1"/>
              <a:t>car</a:t>
            </a:r>
            <a:r>
              <a:rPr lang="nb-NO" sz="1600" dirty="0"/>
              <a:t>, </a:t>
            </a:r>
            <a:r>
              <a:rPr lang="nb-NO" sz="1600" dirty="0" err="1"/>
              <a:t>that</a:t>
            </a:r>
            <a:r>
              <a:rPr lang="nb-NO" sz="1600" dirty="0"/>
              <a:t> is </a:t>
            </a:r>
            <a:r>
              <a:rPr lang="nb-NO" sz="1600" dirty="0" err="1"/>
              <a:t>based</a:t>
            </a:r>
            <a:r>
              <a:rPr lang="nb-NO" sz="1600" dirty="0"/>
              <a:t> </a:t>
            </a:r>
            <a:r>
              <a:rPr lang="nb-NO" sz="1600" dirty="0" err="1"/>
              <a:t>on</a:t>
            </a:r>
            <a:r>
              <a:rPr lang="nb-NO" sz="1600" dirty="0"/>
              <a:t> </a:t>
            </a:r>
            <a:r>
              <a:rPr lang="nb-NO" sz="1600" dirty="0" err="1"/>
              <a:t>emissions</a:t>
            </a:r>
            <a:r>
              <a:rPr lang="nb-NO" sz="1600" dirty="0"/>
              <a:t> and </a:t>
            </a:r>
            <a:r>
              <a:rPr lang="nb-NO" sz="1600" dirty="0" err="1"/>
              <a:t>weight</a:t>
            </a:r>
            <a:r>
              <a:rPr lang="nb-NO" sz="1600" dirty="0"/>
              <a:t>. This is a </a:t>
            </a:r>
            <a:r>
              <a:rPr lang="nb-NO" sz="1600" dirty="0" err="1"/>
              <a:t>high</a:t>
            </a:r>
            <a:r>
              <a:rPr lang="nb-NO" sz="1600" dirty="0"/>
              <a:t> </a:t>
            </a:r>
            <a:r>
              <a:rPr lang="nb-NO" sz="1600" dirty="0" err="1"/>
              <a:t>tax</a:t>
            </a:r>
            <a:r>
              <a:rPr lang="nb-NO" sz="1600" dirty="0"/>
              <a:t>, it is </a:t>
            </a:r>
            <a:r>
              <a:rPr lang="nb-NO" sz="1600" dirty="0" err="1"/>
              <a:t>expensive</a:t>
            </a:r>
            <a:r>
              <a:rPr lang="nb-NO" sz="1600" dirty="0"/>
              <a:t> to </a:t>
            </a:r>
            <a:r>
              <a:rPr lang="nb-NO" sz="1600" dirty="0" err="1"/>
              <a:t>buy</a:t>
            </a:r>
            <a:r>
              <a:rPr lang="nb-NO" sz="1600" dirty="0"/>
              <a:t> </a:t>
            </a:r>
            <a:r>
              <a:rPr lang="nb-NO" sz="1600" dirty="0" err="1"/>
              <a:t>cars</a:t>
            </a:r>
            <a:r>
              <a:rPr lang="nb-NO" sz="1600" dirty="0"/>
              <a:t> </a:t>
            </a:r>
            <a:r>
              <a:rPr lang="nb-NO" sz="1600" dirty="0" err="1"/>
              <a:t>with</a:t>
            </a:r>
            <a:r>
              <a:rPr lang="nb-NO" sz="1600" dirty="0"/>
              <a:t> </a:t>
            </a:r>
            <a:r>
              <a:rPr lang="nb-NO" sz="1600" dirty="0" err="1"/>
              <a:t>high</a:t>
            </a:r>
            <a:r>
              <a:rPr lang="nb-NO" sz="1600" dirty="0"/>
              <a:t> </a:t>
            </a:r>
            <a:r>
              <a:rPr lang="nb-NO" sz="1600" dirty="0" err="1"/>
              <a:t>emissions</a:t>
            </a:r>
            <a:r>
              <a:rPr lang="nb-NO" sz="1600" dirty="0"/>
              <a:t> in Norway, as </a:t>
            </a:r>
            <a:r>
              <a:rPr lang="nb-NO" sz="1600" dirty="0" err="1"/>
              <a:t>you</a:t>
            </a:r>
            <a:r>
              <a:rPr lang="nb-NO" sz="1600" dirty="0"/>
              <a:t> </a:t>
            </a:r>
            <a:r>
              <a:rPr lang="nb-NO" sz="1600" dirty="0" err="1"/>
              <a:t>can</a:t>
            </a:r>
            <a:r>
              <a:rPr lang="nb-NO" sz="1600" dirty="0"/>
              <a:t> </a:t>
            </a:r>
            <a:r>
              <a:rPr lang="nb-NO" sz="1600" dirty="0" err="1"/>
              <a:t>see</a:t>
            </a:r>
            <a:r>
              <a:rPr lang="nb-NO" sz="1600" dirty="0"/>
              <a:t> in 2022 </a:t>
            </a:r>
            <a:r>
              <a:rPr lang="nb-NO" sz="1600" dirty="0" err="1"/>
              <a:t>the</a:t>
            </a:r>
            <a:r>
              <a:rPr lang="nb-NO" sz="1600" dirty="0"/>
              <a:t> </a:t>
            </a:r>
            <a:r>
              <a:rPr lang="nb-NO" sz="1600" dirty="0" err="1"/>
              <a:t>average</a:t>
            </a:r>
            <a:r>
              <a:rPr lang="nb-NO" sz="1600" dirty="0"/>
              <a:t> </a:t>
            </a:r>
            <a:r>
              <a:rPr lang="nb-NO" sz="1600" dirty="0" err="1"/>
              <a:t>purchase</a:t>
            </a:r>
            <a:r>
              <a:rPr lang="nb-NO" sz="1600" dirty="0"/>
              <a:t> </a:t>
            </a:r>
            <a:r>
              <a:rPr lang="nb-NO" sz="1600" dirty="0" err="1"/>
              <a:t>tax</a:t>
            </a:r>
            <a:r>
              <a:rPr lang="nb-NO" sz="1600" dirty="0"/>
              <a:t> for </a:t>
            </a:r>
            <a:r>
              <a:rPr lang="nb-NO" sz="1600" dirty="0" err="1"/>
              <a:t>cars</a:t>
            </a:r>
            <a:r>
              <a:rPr lang="nb-NO" sz="1600" dirty="0"/>
              <a:t> </a:t>
            </a:r>
            <a:r>
              <a:rPr lang="nb-NO" sz="1600" dirty="0" err="1"/>
              <a:t>with</a:t>
            </a:r>
            <a:r>
              <a:rPr lang="nb-NO" sz="1600" dirty="0"/>
              <a:t> </a:t>
            </a:r>
            <a:r>
              <a:rPr lang="nb-NO" sz="1600" dirty="0" err="1"/>
              <a:t>emissions</a:t>
            </a:r>
            <a:r>
              <a:rPr lang="nb-NO" sz="1600" dirty="0"/>
              <a:t> </a:t>
            </a:r>
            <a:r>
              <a:rPr lang="nb-NO" sz="1600" dirty="0" err="1"/>
              <a:t>was</a:t>
            </a:r>
            <a:r>
              <a:rPr lang="nb-NO" sz="1600" dirty="0"/>
              <a:t> at 10.250 US dollars.</a:t>
            </a:r>
          </a:p>
          <a:p>
            <a:endParaRPr lang="nb-NO"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t>So.</a:t>
            </a:r>
            <a:r>
              <a:rPr lang="en-GB" sz="1600" dirty="0"/>
              <a:t>. In Norway we had high taxes for purchasing new cars, when </a:t>
            </a:r>
            <a:r>
              <a:rPr lang="en-GB" sz="1600" dirty="0" err="1"/>
              <a:t>Evs</a:t>
            </a:r>
            <a:r>
              <a:rPr lang="en-GB" sz="1600" dirty="0"/>
              <a:t> came along we gave them </a:t>
            </a:r>
            <a:r>
              <a:rPr lang="en-GB" sz="1600" dirty="0" err="1"/>
              <a:t>excemptions</a:t>
            </a:r>
            <a:r>
              <a:rPr lang="en-GB" sz="1600" dirty="0"/>
              <a:t> to incentivize zero emission vehicles. If a country do not have taxes on cars it can be a good idea to introduce taxes on the purchase of polluting vehicles. That way you will have income from the taxes, whereas we in Norway now struggle a bit with the loss of income. </a:t>
            </a:r>
          </a:p>
          <a:p>
            <a:endParaRPr lang="nb-NO" sz="1600" dirty="0"/>
          </a:p>
          <a:p>
            <a:r>
              <a:rPr lang="nb-NO" sz="1600" dirty="0" err="1"/>
              <a:t>But</a:t>
            </a:r>
            <a:r>
              <a:rPr lang="nb-NO" sz="1600" dirty="0"/>
              <a:t> </a:t>
            </a:r>
            <a:r>
              <a:rPr lang="nb-NO" sz="1600" dirty="0" err="1"/>
              <a:t>the</a:t>
            </a:r>
            <a:r>
              <a:rPr lang="nb-NO" sz="1600" dirty="0"/>
              <a:t> </a:t>
            </a:r>
            <a:r>
              <a:rPr lang="nb-NO" sz="1600" dirty="0" err="1"/>
              <a:t>point</a:t>
            </a:r>
            <a:r>
              <a:rPr lang="nb-NO" sz="1600" dirty="0"/>
              <a:t> is: </a:t>
            </a:r>
          </a:p>
          <a:p>
            <a:endParaRPr lang="nb-NO" sz="1600" dirty="0"/>
          </a:p>
          <a:p>
            <a:r>
              <a:rPr lang="nb-NO" sz="1600" dirty="0" err="1"/>
              <a:t>We</a:t>
            </a:r>
            <a:r>
              <a:rPr lang="nb-NO" sz="1600" dirty="0"/>
              <a:t> like to </a:t>
            </a:r>
            <a:r>
              <a:rPr lang="nb-NO" sz="1600" dirty="0" err="1"/>
              <a:t>call</a:t>
            </a:r>
            <a:r>
              <a:rPr lang="nb-NO" sz="1600" dirty="0"/>
              <a:t> </a:t>
            </a:r>
            <a:r>
              <a:rPr lang="nb-NO" sz="1600" dirty="0" err="1"/>
              <a:t>this</a:t>
            </a:r>
            <a:r>
              <a:rPr lang="nb-NO" sz="1600" dirty="0"/>
              <a:t> is an </a:t>
            </a:r>
            <a:r>
              <a:rPr lang="nb-NO" sz="1600" b="1" dirty="0" err="1"/>
              <a:t>Environmental</a:t>
            </a:r>
            <a:r>
              <a:rPr lang="nb-NO" sz="1600" b="1" dirty="0"/>
              <a:t> </a:t>
            </a:r>
            <a:r>
              <a:rPr lang="nb-NO" sz="1600" b="1" dirty="0" err="1"/>
              <a:t>choice</a:t>
            </a:r>
            <a:r>
              <a:rPr lang="nb-NO" sz="1600" b="1" dirty="0"/>
              <a:t> </a:t>
            </a:r>
            <a:r>
              <a:rPr lang="nb-NO" sz="1600" dirty="0" err="1"/>
              <a:t>tax</a:t>
            </a:r>
            <a:r>
              <a:rPr lang="nb-NO" sz="1600" dirty="0"/>
              <a:t>. </a:t>
            </a:r>
            <a:r>
              <a:rPr lang="nb-NO" sz="1600" b="1" dirty="0" err="1"/>
              <a:t>Clever</a:t>
            </a:r>
            <a:r>
              <a:rPr lang="nb-NO" sz="1600" b="1" dirty="0"/>
              <a:t> </a:t>
            </a:r>
            <a:r>
              <a:rPr lang="nb-NO" sz="1600" b="1" dirty="0" err="1"/>
              <a:t>way</a:t>
            </a:r>
            <a:r>
              <a:rPr lang="nb-NO" sz="1600" b="1" dirty="0"/>
              <a:t> </a:t>
            </a:r>
            <a:r>
              <a:rPr lang="nb-NO" sz="1600" dirty="0"/>
              <a:t>to </a:t>
            </a:r>
            <a:r>
              <a:rPr lang="nb-NO" sz="1600" dirty="0" err="1"/>
              <a:t>tax</a:t>
            </a:r>
            <a:r>
              <a:rPr lang="nb-NO" sz="1600" dirty="0"/>
              <a:t> </a:t>
            </a:r>
            <a:r>
              <a:rPr lang="nb-NO" sz="1600" dirty="0" err="1"/>
              <a:t>emissions</a:t>
            </a:r>
            <a:r>
              <a:rPr lang="nb-NO" sz="1600" dirty="0"/>
              <a:t> </a:t>
            </a:r>
            <a:r>
              <a:rPr lang="nb-NO" sz="1600" b="1" dirty="0" err="1"/>
              <a:t>before</a:t>
            </a:r>
            <a:r>
              <a:rPr lang="nb-NO" sz="1600" b="1" dirty="0"/>
              <a:t> </a:t>
            </a:r>
            <a:r>
              <a:rPr lang="nb-NO" sz="1600" dirty="0" err="1"/>
              <a:t>they</a:t>
            </a:r>
            <a:r>
              <a:rPr lang="nb-NO" sz="1600" dirty="0"/>
              <a:t> </a:t>
            </a:r>
            <a:r>
              <a:rPr lang="nb-NO" sz="1600" dirty="0" err="1"/>
              <a:t>happen</a:t>
            </a:r>
            <a:r>
              <a:rPr lang="nb-NO" sz="1600" dirty="0"/>
              <a:t>. The </a:t>
            </a:r>
            <a:r>
              <a:rPr lang="nb-NO" sz="1600" dirty="0" err="1"/>
              <a:t>point</a:t>
            </a:r>
            <a:r>
              <a:rPr lang="nb-NO" sz="1600" dirty="0"/>
              <a:t> </a:t>
            </a:r>
            <a:r>
              <a:rPr lang="nb-NO" sz="1600" dirty="0" err="1"/>
              <a:t>of</a:t>
            </a:r>
            <a:r>
              <a:rPr lang="nb-NO" sz="1600" dirty="0"/>
              <a:t> </a:t>
            </a:r>
            <a:r>
              <a:rPr lang="nb-NO" sz="1600" dirty="0" err="1"/>
              <a:t>environmental</a:t>
            </a:r>
            <a:r>
              <a:rPr lang="nb-NO" sz="1600" dirty="0"/>
              <a:t> </a:t>
            </a:r>
            <a:r>
              <a:rPr lang="nb-NO" sz="1600" dirty="0" err="1"/>
              <a:t>taxation</a:t>
            </a:r>
            <a:r>
              <a:rPr lang="nb-NO" sz="1600" dirty="0"/>
              <a:t> </a:t>
            </a:r>
            <a:r>
              <a:rPr lang="nb-NO" sz="1600" dirty="0" err="1"/>
              <a:t>should</a:t>
            </a:r>
            <a:r>
              <a:rPr lang="nb-NO" sz="1600" dirty="0"/>
              <a:t> not be </a:t>
            </a:r>
            <a:r>
              <a:rPr lang="nb-NO" sz="1600" dirty="0" err="1"/>
              <a:t>that</a:t>
            </a:r>
            <a:r>
              <a:rPr lang="nb-NO" sz="1600" dirty="0"/>
              <a:t> </a:t>
            </a:r>
            <a:r>
              <a:rPr lang="nb-NO" sz="1600" dirty="0" err="1"/>
              <a:t>you</a:t>
            </a:r>
            <a:r>
              <a:rPr lang="nb-NO" sz="1600" dirty="0"/>
              <a:t> </a:t>
            </a:r>
            <a:r>
              <a:rPr lang="nb-NO" sz="1600" b="1" dirty="0" err="1"/>
              <a:t>keep</a:t>
            </a:r>
            <a:r>
              <a:rPr lang="nb-NO" sz="1600" dirty="0"/>
              <a:t> polluting and </a:t>
            </a:r>
            <a:r>
              <a:rPr lang="nb-NO" sz="1600" dirty="0" err="1"/>
              <a:t>pay</a:t>
            </a:r>
            <a:r>
              <a:rPr lang="nb-NO" sz="1600" dirty="0"/>
              <a:t> for it – </a:t>
            </a:r>
            <a:r>
              <a:rPr lang="nb-NO" sz="1600" dirty="0" err="1"/>
              <a:t>but</a:t>
            </a:r>
            <a:r>
              <a:rPr lang="nb-NO" sz="1600" dirty="0"/>
              <a:t> </a:t>
            </a:r>
            <a:r>
              <a:rPr lang="nb-NO" sz="1600" dirty="0" err="1"/>
              <a:t>that</a:t>
            </a:r>
            <a:r>
              <a:rPr lang="nb-NO" sz="1600" dirty="0"/>
              <a:t> </a:t>
            </a:r>
            <a:r>
              <a:rPr lang="nb-NO" sz="1600" dirty="0" err="1"/>
              <a:t>you</a:t>
            </a:r>
            <a:r>
              <a:rPr lang="nb-NO" sz="1600" dirty="0"/>
              <a:t> </a:t>
            </a:r>
            <a:r>
              <a:rPr lang="nb-NO" sz="1600" b="1" dirty="0"/>
              <a:t>STOPP POLLUTING in </a:t>
            </a:r>
            <a:r>
              <a:rPr lang="nb-NO" sz="1600" b="1" dirty="0" err="1"/>
              <a:t>the</a:t>
            </a:r>
            <a:r>
              <a:rPr lang="nb-NO" sz="1600" b="1" dirty="0"/>
              <a:t> first </a:t>
            </a:r>
            <a:r>
              <a:rPr lang="nb-NO" sz="1600" b="1" dirty="0" err="1"/>
              <a:t>place</a:t>
            </a:r>
            <a:r>
              <a:rPr lang="nb-NO" sz="1600" b="1" dirty="0"/>
              <a:t>. </a:t>
            </a:r>
          </a:p>
          <a:p>
            <a:endParaRPr lang="nb-NO" sz="1600" dirty="0"/>
          </a:p>
          <a:p>
            <a:r>
              <a:rPr lang="nb-NO" sz="1600" dirty="0" err="1"/>
              <a:t>Also</a:t>
            </a:r>
            <a:r>
              <a:rPr lang="nb-NO" sz="1600" dirty="0"/>
              <a:t>: </a:t>
            </a:r>
            <a:r>
              <a:rPr lang="nb-NO" sz="1600" dirty="0" err="1"/>
              <a:t>we</a:t>
            </a:r>
            <a:r>
              <a:rPr lang="nb-NO" sz="1600" dirty="0"/>
              <a:t> </a:t>
            </a:r>
            <a:r>
              <a:rPr lang="nb-NO" sz="1600" dirty="0" err="1"/>
              <a:t>tax</a:t>
            </a:r>
            <a:r>
              <a:rPr lang="nb-NO" sz="1600" dirty="0"/>
              <a:t> </a:t>
            </a:r>
            <a:r>
              <a:rPr lang="nb-NO" sz="1600" dirty="0" err="1"/>
              <a:t>something</a:t>
            </a:r>
            <a:r>
              <a:rPr lang="nb-NO" sz="1600" dirty="0"/>
              <a:t> </a:t>
            </a:r>
            <a:r>
              <a:rPr lang="nb-NO" sz="1600" dirty="0" err="1"/>
              <a:t>that</a:t>
            </a:r>
            <a:r>
              <a:rPr lang="nb-NO" sz="1600" dirty="0"/>
              <a:t> </a:t>
            </a:r>
            <a:r>
              <a:rPr lang="nb-NO" sz="1600" dirty="0" err="1"/>
              <a:t>you</a:t>
            </a:r>
            <a:r>
              <a:rPr lang="nb-NO" sz="1600" dirty="0"/>
              <a:t> </a:t>
            </a:r>
            <a:r>
              <a:rPr lang="nb-NO" sz="1600" dirty="0" err="1"/>
              <a:t>don’t</a:t>
            </a:r>
            <a:r>
              <a:rPr lang="nb-NO" sz="1600" dirty="0"/>
              <a:t> have to do. </a:t>
            </a:r>
            <a:r>
              <a:rPr lang="nb-NO" sz="1600" dirty="0" err="1"/>
              <a:t>You</a:t>
            </a:r>
            <a:r>
              <a:rPr lang="nb-NO" sz="1600" dirty="0"/>
              <a:t> </a:t>
            </a:r>
            <a:r>
              <a:rPr lang="nb-NO" sz="1600" dirty="0" err="1"/>
              <a:t>don’t</a:t>
            </a:r>
            <a:r>
              <a:rPr lang="nb-NO" sz="1600" dirty="0"/>
              <a:t> have to </a:t>
            </a:r>
            <a:r>
              <a:rPr lang="nb-NO" sz="1600" dirty="0" err="1"/>
              <a:t>buy</a:t>
            </a:r>
            <a:r>
              <a:rPr lang="nb-NO" sz="1600" dirty="0"/>
              <a:t> a </a:t>
            </a:r>
            <a:r>
              <a:rPr lang="nb-NO" sz="1600" dirty="0" err="1"/>
              <a:t>new</a:t>
            </a:r>
            <a:r>
              <a:rPr lang="nb-NO" sz="1600" dirty="0"/>
              <a:t> </a:t>
            </a:r>
            <a:r>
              <a:rPr lang="nb-NO" sz="1600" dirty="0" err="1"/>
              <a:t>car</a:t>
            </a:r>
            <a:r>
              <a:rPr lang="nb-NO" sz="1600" dirty="0"/>
              <a:t> </a:t>
            </a:r>
            <a:r>
              <a:rPr lang="nb-NO" sz="1600" dirty="0" err="1"/>
              <a:t>with</a:t>
            </a:r>
            <a:r>
              <a:rPr lang="nb-NO" sz="1600" dirty="0"/>
              <a:t> </a:t>
            </a:r>
            <a:r>
              <a:rPr lang="nb-NO" sz="1600" dirty="0" err="1"/>
              <a:t>emissions</a:t>
            </a:r>
            <a:r>
              <a:rPr lang="nb-NO" sz="1600" dirty="0"/>
              <a:t> </a:t>
            </a:r>
            <a:r>
              <a:rPr lang="nb-NO" sz="1600" dirty="0" err="1"/>
              <a:t>anymore</a:t>
            </a:r>
            <a:r>
              <a:rPr lang="nb-NO" sz="1600" dirty="0"/>
              <a:t>. </a:t>
            </a:r>
          </a:p>
          <a:p>
            <a:endParaRPr lang="nb-NO" sz="1600" dirty="0"/>
          </a:p>
          <a:p>
            <a:r>
              <a:rPr lang="nb-NO" sz="1600" dirty="0"/>
              <a:t>People </a:t>
            </a:r>
            <a:r>
              <a:rPr lang="nb-NO" sz="1600" dirty="0" err="1"/>
              <a:t>with</a:t>
            </a:r>
            <a:r>
              <a:rPr lang="nb-NO" sz="1600" dirty="0"/>
              <a:t> </a:t>
            </a:r>
            <a:r>
              <a:rPr lang="nb-NO" sz="1600" dirty="0" err="1"/>
              <a:t>higher</a:t>
            </a:r>
            <a:r>
              <a:rPr lang="nb-NO" sz="1600" dirty="0"/>
              <a:t> </a:t>
            </a:r>
            <a:r>
              <a:rPr lang="nb-NO" sz="1600" dirty="0" err="1"/>
              <a:t>incomes</a:t>
            </a:r>
            <a:r>
              <a:rPr lang="nb-NO" sz="1600" dirty="0"/>
              <a:t> </a:t>
            </a:r>
            <a:r>
              <a:rPr lang="nb-NO" sz="1600" dirty="0" err="1"/>
              <a:t>are</a:t>
            </a:r>
            <a:r>
              <a:rPr lang="nb-NO" sz="1600" dirty="0"/>
              <a:t> </a:t>
            </a:r>
            <a:r>
              <a:rPr lang="nb-NO" sz="1600" dirty="0" err="1"/>
              <a:t>the</a:t>
            </a:r>
            <a:r>
              <a:rPr lang="nb-NO" sz="1600" dirty="0"/>
              <a:t> </a:t>
            </a:r>
            <a:r>
              <a:rPr lang="nb-NO" sz="1600" dirty="0" err="1"/>
              <a:t>ones</a:t>
            </a:r>
            <a:r>
              <a:rPr lang="nb-NO" sz="1600" dirty="0"/>
              <a:t> </a:t>
            </a:r>
            <a:r>
              <a:rPr lang="nb-NO" sz="1600" dirty="0" err="1"/>
              <a:t>buying</a:t>
            </a:r>
            <a:r>
              <a:rPr lang="nb-NO" sz="1600" dirty="0"/>
              <a:t> </a:t>
            </a:r>
            <a:r>
              <a:rPr lang="nb-NO" sz="1600" dirty="0" err="1"/>
              <a:t>new</a:t>
            </a:r>
            <a:r>
              <a:rPr lang="nb-NO" sz="1600" dirty="0"/>
              <a:t> </a:t>
            </a:r>
            <a:r>
              <a:rPr lang="nb-NO" sz="1600" dirty="0" err="1"/>
              <a:t>cars</a:t>
            </a:r>
            <a:r>
              <a:rPr lang="nb-NO" sz="1600" dirty="0"/>
              <a:t>, </a:t>
            </a:r>
            <a:r>
              <a:rPr lang="nb-NO" sz="1600" dirty="0" err="1"/>
              <a:t>thats</a:t>
            </a:r>
            <a:r>
              <a:rPr lang="nb-NO" sz="1600" dirty="0"/>
              <a:t> </a:t>
            </a:r>
            <a:r>
              <a:rPr lang="nb-NO" sz="1600" dirty="0" err="1"/>
              <a:t>how</a:t>
            </a:r>
            <a:r>
              <a:rPr lang="nb-NO" sz="1600" dirty="0"/>
              <a:t> it is. </a:t>
            </a:r>
            <a:r>
              <a:rPr lang="nb-NO" sz="1600" dirty="0" err="1"/>
              <a:t>Now</a:t>
            </a:r>
            <a:r>
              <a:rPr lang="nb-NO" sz="1600" dirty="0"/>
              <a:t> </a:t>
            </a:r>
            <a:r>
              <a:rPr lang="nb-NO" sz="1600" dirty="0" err="1"/>
              <a:t>we</a:t>
            </a:r>
            <a:r>
              <a:rPr lang="nb-NO" sz="1600" dirty="0"/>
              <a:t> </a:t>
            </a:r>
            <a:r>
              <a:rPr lang="nb-NO" sz="1600" dirty="0" err="1"/>
              <a:t>get</a:t>
            </a:r>
            <a:r>
              <a:rPr lang="nb-NO" sz="1600" dirty="0"/>
              <a:t> </a:t>
            </a:r>
            <a:r>
              <a:rPr lang="nb-NO" sz="1600" dirty="0" err="1"/>
              <a:t>them</a:t>
            </a:r>
            <a:r>
              <a:rPr lang="nb-NO" sz="1600" dirty="0"/>
              <a:t> to </a:t>
            </a:r>
            <a:r>
              <a:rPr lang="nb-NO" sz="1600" dirty="0" err="1"/>
              <a:t>buy</a:t>
            </a:r>
            <a:r>
              <a:rPr lang="nb-NO" sz="1600" dirty="0"/>
              <a:t> zero </a:t>
            </a:r>
            <a:r>
              <a:rPr lang="nb-NO" sz="1600" dirty="0" err="1"/>
              <a:t>emission</a:t>
            </a:r>
            <a:r>
              <a:rPr lang="nb-NO" sz="1600" dirty="0"/>
              <a:t> </a:t>
            </a:r>
            <a:r>
              <a:rPr lang="nb-NO" sz="1600" dirty="0" err="1"/>
              <a:t>cars</a:t>
            </a:r>
            <a:r>
              <a:rPr lang="nb-NO" sz="1600" dirty="0"/>
              <a:t> insted </a:t>
            </a:r>
            <a:r>
              <a:rPr lang="nb-NO" sz="1600" dirty="0" err="1"/>
              <a:t>of</a:t>
            </a:r>
            <a:r>
              <a:rPr lang="nb-NO" sz="1600" dirty="0"/>
              <a:t> </a:t>
            </a:r>
            <a:r>
              <a:rPr lang="nb-NO" sz="1600" dirty="0" err="1"/>
              <a:t>cars</a:t>
            </a:r>
            <a:r>
              <a:rPr lang="nb-NO" sz="1600" dirty="0"/>
              <a:t> </a:t>
            </a:r>
            <a:r>
              <a:rPr lang="nb-NO" sz="1600" dirty="0" err="1"/>
              <a:t>with</a:t>
            </a:r>
            <a:r>
              <a:rPr lang="nb-NO" sz="1600" dirty="0"/>
              <a:t> </a:t>
            </a:r>
            <a:r>
              <a:rPr lang="nb-NO" sz="1600" dirty="0" err="1"/>
              <a:t>emissions</a:t>
            </a:r>
            <a:r>
              <a:rPr lang="nb-NO" sz="1600" dirty="0"/>
              <a:t>. </a:t>
            </a:r>
          </a:p>
          <a:p>
            <a:endParaRPr lang="nb-NO" sz="1600" dirty="0"/>
          </a:p>
          <a:p>
            <a:r>
              <a:rPr lang="nb-NO" sz="1600" dirty="0" err="1"/>
              <a:t>Now</a:t>
            </a:r>
            <a:r>
              <a:rPr lang="nb-NO" sz="1600" dirty="0"/>
              <a:t> 18 % </a:t>
            </a:r>
            <a:r>
              <a:rPr lang="nb-NO" sz="1600" dirty="0" err="1"/>
              <a:t>of</a:t>
            </a:r>
            <a:r>
              <a:rPr lang="nb-NO" sz="1600" dirty="0"/>
              <a:t> </a:t>
            </a:r>
            <a:r>
              <a:rPr lang="nb-NO" sz="1600" dirty="0" err="1"/>
              <a:t>the</a:t>
            </a:r>
            <a:r>
              <a:rPr lang="nb-NO" sz="1600" dirty="0"/>
              <a:t> </a:t>
            </a:r>
            <a:r>
              <a:rPr lang="nb-NO" sz="1600" dirty="0" err="1"/>
              <a:t>second</a:t>
            </a:r>
            <a:r>
              <a:rPr lang="nb-NO" sz="1600" dirty="0"/>
              <a:t> hand </a:t>
            </a:r>
            <a:r>
              <a:rPr lang="nb-NO" sz="1600" dirty="0" err="1"/>
              <a:t>car</a:t>
            </a:r>
            <a:r>
              <a:rPr lang="nb-NO" sz="1600" dirty="0"/>
              <a:t> </a:t>
            </a:r>
            <a:r>
              <a:rPr lang="nb-NO" sz="1600" dirty="0" err="1"/>
              <a:t>market</a:t>
            </a:r>
            <a:r>
              <a:rPr lang="nb-NO" sz="1600" dirty="0"/>
              <a:t> is </a:t>
            </a:r>
            <a:r>
              <a:rPr lang="nb-NO" sz="1600" dirty="0" err="1"/>
              <a:t>electric</a:t>
            </a:r>
            <a:r>
              <a:rPr lang="nb-NO" sz="1600" dirty="0"/>
              <a:t> in Norway, </a:t>
            </a:r>
            <a:r>
              <a:rPr lang="nb-NO" sz="1600" dirty="0" err="1"/>
              <a:t>making</a:t>
            </a:r>
            <a:r>
              <a:rPr lang="nb-NO" sz="1600" dirty="0"/>
              <a:t> EVs more </a:t>
            </a:r>
            <a:r>
              <a:rPr lang="nb-NO" sz="1600" dirty="0" err="1"/>
              <a:t>affordable</a:t>
            </a:r>
            <a:r>
              <a:rPr lang="nb-NO" sz="1600" dirty="0"/>
              <a:t> for all. And most </a:t>
            </a:r>
            <a:r>
              <a:rPr lang="nb-NO" sz="1600" dirty="0" err="1"/>
              <a:t>people</a:t>
            </a:r>
            <a:r>
              <a:rPr lang="nb-NO" sz="1600" dirty="0"/>
              <a:t> </a:t>
            </a:r>
            <a:r>
              <a:rPr lang="nb-NO" sz="1600" dirty="0" err="1"/>
              <a:t>buy</a:t>
            </a:r>
            <a:r>
              <a:rPr lang="nb-NO" sz="1600" dirty="0"/>
              <a:t> a </a:t>
            </a:r>
            <a:r>
              <a:rPr lang="nb-NO" sz="1600" dirty="0" err="1"/>
              <a:t>second</a:t>
            </a:r>
            <a:r>
              <a:rPr lang="nb-NO" sz="1600" dirty="0"/>
              <a:t> hand </a:t>
            </a:r>
            <a:r>
              <a:rPr lang="nb-NO" sz="1600" dirty="0" err="1"/>
              <a:t>car</a:t>
            </a:r>
            <a:r>
              <a:rPr lang="nb-NO" sz="1600" dirty="0"/>
              <a:t> in Norway, </a:t>
            </a:r>
            <a:r>
              <a:rPr lang="nb-NO" sz="1600" dirty="0" err="1"/>
              <a:t>but</a:t>
            </a:r>
            <a:r>
              <a:rPr lang="nb-NO" sz="1600" dirty="0"/>
              <a:t> </a:t>
            </a:r>
            <a:r>
              <a:rPr lang="nb-NO" sz="1600" dirty="0" err="1"/>
              <a:t>you</a:t>
            </a:r>
            <a:r>
              <a:rPr lang="nb-NO" sz="1600" dirty="0"/>
              <a:t> have to start </a:t>
            </a:r>
            <a:r>
              <a:rPr lang="nb-NO" sz="1600" dirty="0" err="1"/>
              <a:t>with</a:t>
            </a:r>
            <a:r>
              <a:rPr lang="nb-NO" sz="1600" dirty="0"/>
              <a:t> </a:t>
            </a:r>
            <a:r>
              <a:rPr lang="nb-NO" sz="1600" dirty="0" err="1"/>
              <a:t>the</a:t>
            </a:r>
            <a:r>
              <a:rPr lang="nb-NO" sz="1600" dirty="0"/>
              <a:t> </a:t>
            </a:r>
            <a:r>
              <a:rPr lang="nb-NO" sz="1600" dirty="0" err="1"/>
              <a:t>new</a:t>
            </a:r>
            <a:r>
              <a:rPr lang="nb-NO" sz="1600" dirty="0"/>
              <a:t> </a:t>
            </a:r>
            <a:r>
              <a:rPr lang="nb-NO" sz="1600" dirty="0" err="1"/>
              <a:t>car</a:t>
            </a:r>
            <a:r>
              <a:rPr lang="nb-NO" sz="1600" dirty="0"/>
              <a:t> </a:t>
            </a:r>
            <a:r>
              <a:rPr lang="nb-NO" sz="1600" dirty="0" err="1"/>
              <a:t>market</a:t>
            </a:r>
            <a:r>
              <a:rPr lang="nb-NO" sz="1600" dirty="0"/>
              <a:t> to </a:t>
            </a:r>
            <a:r>
              <a:rPr lang="nb-NO" sz="1600" dirty="0" err="1"/>
              <a:t>achieve</a:t>
            </a:r>
            <a:r>
              <a:rPr lang="nb-NO" sz="1600" dirty="0"/>
              <a:t> </a:t>
            </a:r>
            <a:r>
              <a:rPr lang="nb-NO" sz="1600" dirty="0" err="1"/>
              <a:t>this</a:t>
            </a:r>
            <a:r>
              <a:rPr lang="nb-NO" sz="1600" dirty="0"/>
              <a:t> </a:t>
            </a:r>
            <a:r>
              <a:rPr lang="nb-NO" sz="1600" dirty="0" err="1"/>
              <a:t>transition</a:t>
            </a:r>
            <a:r>
              <a:rPr lang="nb-NO" sz="1600" dirty="0"/>
              <a:t> in </a:t>
            </a:r>
            <a:r>
              <a:rPr lang="nb-NO" sz="1600" dirty="0" err="1"/>
              <a:t>the</a:t>
            </a:r>
            <a:r>
              <a:rPr lang="nb-NO" sz="1600" dirty="0"/>
              <a:t> </a:t>
            </a:r>
            <a:r>
              <a:rPr lang="nb-NO" sz="1600" dirty="0" err="1"/>
              <a:t>second</a:t>
            </a:r>
            <a:r>
              <a:rPr lang="nb-NO" sz="1600" dirty="0"/>
              <a:t> hand </a:t>
            </a:r>
            <a:r>
              <a:rPr lang="nb-NO" sz="1600" dirty="0" err="1"/>
              <a:t>market</a:t>
            </a:r>
            <a:r>
              <a:rPr lang="nb-NO" sz="1600" dirty="0"/>
              <a:t> as fast as </a:t>
            </a:r>
            <a:r>
              <a:rPr lang="nb-NO" sz="1600" dirty="0" err="1"/>
              <a:t>we</a:t>
            </a:r>
            <a:r>
              <a:rPr lang="nb-NO" sz="1600" dirty="0"/>
              <a:t> have. </a:t>
            </a:r>
          </a:p>
          <a:p>
            <a:endParaRPr lang="nb-NO" sz="1600" dirty="0"/>
          </a:p>
        </p:txBody>
      </p:sp>
      <p:sp>
        <p:nvSpPr>
          <p:cNvPr id="4" name="Plassholder for lysbildenummer 3"/>
          <p:cNvSpPr>
            <a:spLocks noGrp="1"/>
          </p:cNvSpPr>
          <p:nvPr>
            <p:ph type="sldNum" sz="quarter" idx="5"/>
          </p:nvPr>
        </p:nvSpPr>
        <p:spPr/>
        <p:txBody>
          <a:bodyPr/>
          <a:lstStyle/>
          <a:p>
            <a:fld id="{0C6B9181-0262-4B11-906A-78A78008B6F8}" type="slidenum">
              <a:rPr lang="nb-NO" smtClean="0"/>
              <a:t>11</a:t>
            </a:fld>
            <a:endParaRPr lang="nb-NO"/>
          </a:p>
        </p:txBody>
      </p:sp>
    </p:spTree>
    <p:extLst>
      <p:ext uri="{BB962C8B-B14F-4D97-AF65-F5344CB8AC3E}">
        <p14:creationId xmlns:p14="http://schemas.microsoft.com/office/powerpoint/2010/main" val="382437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800" dirty="0"/>
              <a:t>And is all this necessary, or why do we do this: When we map the EV drivers, it has been crystal clear from the beginning that Economy and low cost is the main motivation for most EV drivers in their decision to start driving an EV. </a:t>
            </a:r>
          </a:p>
          <a:p>
            <a:endParaRPr lang="en-US" sz="1800" dirty="0"/>
          </a:p>
          <a:p>
            <a:r>
              <a:rPr lang="en-US" sz="1800" dirty="0"/>
              <a:t>Norwegians are not more environmentally friendly than other people in the world. </a:t>
            </a:r>
          </a:p>
          <a:p>
            <a:endParaRPr lang="en-US" sz="1800" dirty="0"/>
          </a:p>
          <a:p>
            <a:r>
              <a:rPr lang="en-US" sz="1800" dirty="0"/>
              <a:t>It has been beneficial to choose an EV when buying a new car in Norway, that is why people have picked EVs. </a:t>
            </a:r>
          </a:p>
        </p:txBody>
      </p:sp>
      <p:sp>
        <p:nvSpPr>
          <p:cNvPr id="4" name="Plassholder for lysbildenummer 3"/>
          <p:cNvSpPr>
            <a:spLocks noGrp="1"/>
          </p:cNvSpPr>
          <p:nvPr>
            <p:ph type="sldNum" sz="quarter" idx="5"/>
          </p:nvPr>
        </p:nvSpPr>
        <p:spPr/>
        <p:txBody>
          <a:bodyPr/>
          <a:lstStyle/>
          <a:p>
            <a:fld id="{3A6DD1C5-A4EA-4A5C-8F16-ACF3DF263BD8}" type="slidenum">
              <a:rPr lang="nb-NO" smtClean="0"/>
              <a:t>12</a:t>
            </a:fld>
            <a:endParaRPr lang="nb-NO"/>
          </a:p>
        </p:txBody>
      </p:sp>
    </p:spTree>
    <p:extLst>
      <p:ext uri="{BB962C8B-B14F-4D97-AF65-F5344CB8AC3E}">
        <p14:creationId xmlns:p14="http://schemas.microsoft.com/office/powerpoint/2010/main" val="249249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13</a:t>
            </a:fld>
            <a:endParaRPr lang="nb-NO"/>
          </a:p>
        </p:txBody>
      </p:sp>
    </p:spTree>
    <p:extLst>
      <p:ext uri="{BB962C8B-B14F-4D97-AF65-F5344CB8AC3E}">
        <p14:creationId xmlns:p14="http://schemas.microsoft.com/office/powerpoint/2010/main" val="236994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err="1"/>
              <a:t>We</a:t>
            </a:r>
            <a:r>
              <a:rPr lang="nb-NO" baseline="0" dirty="0"/>
              <a:t> have </a:t>
            </a:r>
            <a:r>
              <a:rPr lang="nb-NO" baseline="0" dirty="0" err="1"/>
              <a:t>also</a:t>
            </a:r>
            <a:r>
              <a:rPr lang="nb-NO" baseline="0" dirty="0"/>
              <a:t> done a </a:t>
            </a:r>
            <a:r>
              <a:rPr lang="nb-NO" baseline="0" dirty="0" err="1"/>
              <a:t>few</a:t>
            </a:r>
            <a:r>
              <a:rPr lang="nb-NO" baseline="0" dirty="0"/>
              <a:t> </a:t>
            </a:r>
            <a:r>
              <a:rPr lang="nb-NO" baseline="0" dirty="0" err="1"/>
              <a:t>things</a:t>
            </a:r>
            <a:r>
              <a:rPr lang="nb-NO" baseline="0" dirty="0"/>
              <a:t> to </a:t>
            </a:r>
            <a:r>
              <a:rPr lang="nb-NO" baseline="0" dirty="0" err="1"/>
              <a:t>secure</a:t>
            </a:r>
            <a:r>
              <a:rPr lang="nb-NO" baseline="0" dirty="0"/>
              <a:t> an </a:t>
            </a:r>
            <a:r>
              <a:rPr lang="nb-NO" baseline="0" dirty="0" err="1"/>
              <a:t>intial</a:t>
            </a:r>
            <a:r>
              <a:rPr lang="nb-NO" baseline="0" dirty="0"/>
              <a:t> fast </a:t>
            </a:r>
            <a:r>
              <a:rPr lang="nb-NO" baseline="0" dirty="0" err="1"/>
              <a:t>charging</a:t>
            </a:r>
            <a:r>
              <a:rPr lang="nb-NO" baseline="0" dirty="0"/>
              <a:t> </a:t>
            </a:r>
            <a:r>
              <a:rPr lang="nb-NO" baseline="0" dirty="0" err="1"/>
              <a:t>network</a:t>
            </a:r>
            <a:r>
              <a:rPr lang="nb-NO" baseline="0" dirty="0"/>
              <a:t>. This </a:t>
            </a:r>
            <a:r>
              <a:rPr lang="nb-NO" baseline="0" dirty="0" err="1"/>
              <a:t>was</a:t>
            </a:r>
            <a:r>
              <a:rPr lang="nb-NO" baseline="0" dirty="0"/>
              <a:t> a </a:t>
            </a:r>
            <a:r>
              <a:rPr lang="nb-NO" baseline="0" dirty="0" err="1"/>
              <a:t>good</a:t>
            </a:r>
            <a:r>
              <a:rPr lang="nb-NO" baseline="0" dirty="0"/>
              <a:t> start, and </a:t>
            </a:r>
            <a:r>
              <a:rPr lang="nb-NO" baseline="0" dirty="0" err="1"/>
              <a:t>today</a:t>
            </a:r>
            <a:r>
              <a:rPr lang="nb-NO" baseline="0" dirty="0"/>
              <a:t> </a:t>
            </a:r>
            <a:r>
              <a:rPr lang="nb-NO" baseline="0" dirty="0" err="1"/>
              <a:t>the</a:t>
            </a:r>
            <a:r>
              <a:rPr lang="nb-NO" baseline="0" dirty="0"/>
              <a:t> </a:t>
            </a:r>
            <a:r>
              <a:rPr lang="nb-NO" baseline="0" dirty="0" err="1"/>
              <a:t>market</a:t>
            </a:r>
            <a:r>
              <a:rPr lang="nb-NO" baseline="0" dirty="0"/>
              <a:t> has </a:t>
            </a:r>
            <a:r>
              <a:rPr lang="nb-NO" baseline="0" dirty="0" err="1"/>
              <a:t>taken</a:t>
            </a:r>
            <a:r>
              <a:rPr lang="nb-NO" baseline="0" dirty="0"/>
              <a:t> over </a:t>
            </a:r>
            <a:r>
              <a:rPr lang="nb-NO" baseline="0" dirty="0" err="1"/>
              <a:t>the</a:t>
            </a:r>
            <a:r>
              <a:rPr lang="nb-NO" baseline="0" dirty="0"/>
              <a:t> </a:t>
            </a:r>
            <a:r>
              <a:rPr lang="nb-NO" baseline="0" dirty="0" err="1"/>
              <a:t>development</a:t>
            </a:r>
            <a:r>
              <a:rPr lang="nb-NO" baseline="0" dirty="0"/>
              <a:t>, </a:t>
            </a:r>
            <a:r>
              <a:rPr lang="nb-NO" baseline="0" dirty="0" err="1"/>
              <a:t>because</a:t>
            </a:r>
            <a:r>
              <a:rPr lang="nb-NO" baseline="0" dirty="0"/>
              <a:t> </a:t>
            </a:r>
            <a:r>
              <a:rPr lang="nb-NO" baseline="0" dirty="0" err="1"/>
              <a:t>they</a:t>
            </a:r>
            <a:r>
              <a:rPr lang="nb-NO" baseline="0" dirty="0"/>
              <a:t> </a:t>
            </a:r>
            <a:r>
              <a:rPr lang="nb-NO" baseline="0" dirty="0" err="1"/>
              <a:t>now</a:t>
            </a:r>
            <a:r>
              <a:rPr lang="nb-NO" baseline="0" dirty="0"/>
              <a:t> </a:t>
            </a:r>
            <a:r>
              <a:rPr lang="nb-NO" baseline="0" dirty="0" err="1"/>
              <a:t>see</a:t>
            </a:r>
            <a:r>
              <a:rPr lang="nb-NO" baseline="0" dirty="0"/>
              <a:t> it as a </a:t>
            </a:r>
            <a:r>
              <a:rPr lang="nb-NO" baseline="0" dirty="0" err="1"/>
              <a:t>good</a:t>
            </a:r>
            <a:r>
              <a:rPr lang="nb-NO" baseline="0" dirty="0"/>
              <a:t> </a:t>
            </a:r>
            <a:r>
              <a:rPr lang="nb-NO" baseline="0" dirty="0" err="1"/>
              <a:t>market</a:t>
            </a:r>
            <a:r>
              <a:rPr lang="nb-NO" baseline="0" dirty="0"/>
              <a:t> case to </a:t>
            </a:r>
            <a:r>
              <a:rPr lang="nb-NO" baseline="0" dirty="0" err="1"/>
              <a:t>construct</a:t>
            </a:r>
            <a:r>
              <a:rPr lang="nb-NO" baseline="0" dirty="0"/>
              <a:t> fast </a:t>
            </a:r>
            <a:r>
              <a:rPr lang="nb-NO" baseline="0" dirty="0" err="1"/>
              <a:t>charging</a:t>
            </a:r>
            <a:r>
              <a:rPr lang="nb-NO" baseline="0" dirty="0"/>
              <a:t> </a:t>
            </a:r>
            <a:r>
              <a:rPr lang="nb-NO" baseline="0" dirty="0" err="1"/>
              <a:t>stations</a:t>
            </a:r>
            <a:r>
              <a:rPr lang="nb-NO" baseline="0" dirty="0"/>
              <a:t>.  </a:t>
            </a:r>
          </a:p>
          <a:p>
            <a:endParaRPr lang="nb-NO" baseline="0" dirty="0"/>
          </a:p>
          <a:p>
            <a:r>
              <a:rPr lang="nb-NO" baseline="0" dirty="0"/>
              <a:t>In total </a:t>
            </a:r>
            <a:r>
              <a:rPr lang="nb-NO" baseline="0" dirty="0" err="1"/>
              <a:t>we</a:t>
            </a:r>
            <a:r>
              <a:rPr lang="nb-NO" baseline="0" dirty="0"/>
              <a:t> have spent </a:t>
            </a:r>
            <a:r>
              <a:rPr lang="nb-NO" baseline="0" dirty="0" err="1"/>
              <a:t>about</a:t>
            </a:r>
            <a:r>
              <a:rPr lang="nb-NO" baseline="0" dirty="0"/>
              <a:t> 350 million kroners (32 </a:t>
            </a:r>
            <a:r>
              <a:rPr lang="nb-NO" baseline="0" dirty="0" err="1"/>
              <a:t>mill</a:t>
            </a:r>
            <a:r>
              <a:rPr lang="nb-NO" baseline="0" dirty="0"/>
              <a:t> USD). </a:t>
            </a:r>
            <a:r>
              <a:rPr lang="nb-NO" baseline="0" dirty="0" err="1"/>
              <a:t>We</a:t>
            </a:r>
            <a:r>
              <a:rPr lang="nb-NO" baseline="0" dirty="0"/>
              <a:t> </a:t>
            </a:r>
            <a:r>
              <a:rPr lang="nb-NO" baseline="0" dirty="0" err="1"/>
              <a:t>would</a:t>
            </a:r>
            <a:r>
              <a:rPr lang="nb-NO" baseline="0" dirty="0"/>
              <a:t> </a:t>
            </a:r>
            <a:r>
              <a:rPr lang="nb-NO" baseline="0" dirty="0" err="1"/>
              <a:t>recommend</a:t>
            </a:r>
            <a:r>
              <a:rPr lang="nb-NO" baseline="0" dirty="0"/>
              <a:t> </a:t>
            </a:r>
            <a:r>
              <a:rPr lang="nb-NO" baseline="0" dirty="0" err="1"/>
              <a:t>that</a:t>
            </a:r>
            <a:r>
              <a:rPr lang="nb-NO" baseline="0" dirty="0"/>
              <a:t> </a:t>
            </a:r>
            <a:r>
              <a:rPr lang="nb-NO" baseline="0" dirty="0" err="1"/>
              <a:t>if</a:t>
            </a:r>
            <a:r>
              <a:rPr lang="nb-NO" baseline="0" dirty="0"/>
              <a:t> </a:t>
            </a:r>
            <a:r>
              <a:rPr lang="nb-NO" baseline="0" dirty="0" err="1"/>
              <a:t>you</a:t>
            </a:r>
            <a:r>
              <a:rPr lang="nb-NO" baseline="0" dirty="0"/>
              <a:t> do </a:t>
            </a:r>
            <a:r>
              <a:rPr lang="nb-NO" baseline="0" dirty="0" err="1"/>
              <a:t>anything</a:t>
            </a:r>
            <a:r>
              <a:rPr lang="nb-NO" baseline="0" dirty="0"/>
              <a:t> </a:t>
            </a:r>
            <a:r>
              <a:rPr lang="nb-NO" baseline="0" dirty="0" err="1"/>
              <a:t>similar</a:t>
            </a:r>
            <a:r>
              <a:rPr lang="nb-NO" baseline="0" dirty="0"/>
              <a:t>, have a </a:t>
            </a:r>
            <a:r>
              <a:rPr lang="nb-NO" baseline="0" dirty="0" err="1"/>
              <a:t>set</a:t>
            </a:r>
            <a:r>
              <a:rPr lang="nb-NO" baseline="0" dirty="0"/>
              <a:t> </a:t>
            </a:r>
            <a:r>
              <a:rPr lang="nb-NO" baseline="0" dirty="0" err="1"/>
              <a:t>of</a:t>
            </a:r>
            <a:r>
              <a:rPr lang="nb-NO" baseline="0" dirty="0"/>
              <a:t> </a:t>
            </a:r>
            <a:r>
              <a:rPr lang="nb-NO" baseline="0" dirty="0" err="1"/>
              <a:t>criteria</a:t>
            </a:r>
            <a:r>
              <a:rPr lang="nb-NO" baseline="0" dirty="0"/>
              <a:t> in order to </a:t>
            </a:r>
            <a:r>
              <a:rPr lang="nb-NO" baseline="0" dirty="0" err="1"/>
              <a:t>receive</a:t>
            </a:r>
            <a:r>
              <a:rPr lang="nb-NO" baseline="0" dirty="0"/>
              <a:t> </a:t>
            </a:r>
            <a:r>
              <a:rPr lang="nb-NO" baseline="0" dirty="0" err="1"/>
              <a:t>funding</a:t>
            </a:r>
            <a:r>
              <a:rPr lang="nb-NO" baseline="0" dirty="0"/>
              <a:t>, for </a:t>
            </a:r>
            <a:r>
              <a:rPr lang="nb-NO" baseline="0" dirty="0" err="1"/>
              <a:t>example</a:t>
            </a:r>
            <a:r>
              <a:rPr lang="nb-NO" baseline="0" dirty="0"/>
              <a:t> </a:t>
            </a:r>
            <a:r>
              <a:rPr lang="nb-NO" baseline="0" dirty="0" err="1"/>
              <a:t>station</a:t>
            </a:r>
            <a:r>
              <a:rPr lang="nb-NO" baseline="0" dirty="0"/>
              <a:t> </a:t>
            </a:r>
            <a:r>
              <a:rPr lang="nb-NO" baseline="0" dirty="0" err="1"/>
              <a:t>size</a:t>
            </a:r>
            <a:r>
              <a:rPr lang="nb-NO" baseline="0" dirty="0"/>
              <a:t> and universal </a:t>
            </a:r>
            <a:r>
              <a:rPr lang="nb-NO" baseline="0" dirty="0" err="1"/>
              <a:t>payment</a:t>
            </a:r>
            <a:r>
              <a:rPr lang="nb-NO" baseline="0" dirty="0"/>
              <a:t> </a:t>
            </a:r>
            <a:r>
              <a:rPr lang="nb-NO" baseline="0" dirty="0" err="1"/>
              <a:t>solutions</a:t>
            </a:r>
            <a:r>
              <a:rPr lang="nb-NO" baseline="0" dirty="0"/>
              <a:t> etc. </a:t>
            </a:r>
            <a:r>
              <a:rPr lang="nb-NO" baseline="0" dirty="0" err="1"/>
              <a:t>We</a:t>
            </a:r>
            <a:r>
              <a:rPr lang="nb-NO" baseline="0" dirty="0"/>
              <a:t> </a:t>
            </a:r>
            <a:r>
              <a:rPr lang="nb-NO" baseline="0" dirty="0" err="1"/>
              <a:t>started</a:t>
            </a:r>
            <a:r>
              <a:rPr lang="nb-NO" baseline="0" dirty="0"/>
              <a:t> </a:t>
            </a:r>
            <a:r>
              <a:rPr lang="nb-NO" baseline="0" dirty="0" err="1"/>
              <a:t>with</a:t>
            </a:r>
            <a:r>
              <a:rPr lang="nb-NO" baseline="0" dirty="0"/>
              <a:t> </a:t>
            </a:r>
            <a:r>
              <a:rPr lang="nb-NO" baseline="0" dirty="0" err="1"/>
              <a:t>smaller</a:t>
            </a:r>
            <a:r>
              <a:rPr lang="nb-NO" baseline="0" dirty="0"/>
              <a:t> </a:t>
            </a:r>
            <a:r>
              <a:rPr lang="nb-NO" baseline="0" dirty="0" err="1"/>
              <a:t>stations</a:t>
            </a:r>
            <a:r>
              <a:rPr lang="nb-NO" baseline="0" dirty="0"/>
              <a:t>, it is </a:t>
            </a:r>
            <a:r>
              <a:rPr lang="nb-NO" baseline="0" dirty="0" err="1"/>
              <a:t>wise</a:t>
            </a:r>
            <a:r>
              <a:rPr lang="nb-NO" baseline="0" dirty="0"/>
              <a:t> to plan for </a:t>
            </a:r>
            <a:r>
              <a:rPr lang="nb-NO" baseline="0" dirty="0" err="1"/>
              <a:t>expansion</a:t>
            </a:r>
            <a:r>
              <a:rPr lang="nb-NO" baseline="0" dirty="0"/>
              <a:t> from </a:t>
            </a:r>
            <a:r>
              <a:rPr lang="nb-NO" baseline="0" dirty="0" err="1"/>
              <a:t>the</a:t>
            </a:r>
            <a:r>
              <a:rPr lang="nb-NO" baseline="0" dirty="0"/>
              <a:t> start, and best </a:t>
            </a:r>
            <a:r>
              <a:rPr lang="nb-NO" baseline="0" dirty="0" err="1"/>
              <a:t>if</a:t>
            </a:r>
            <a:r>
              <a:rPr lang="nb-NO" baseline="0" dirty="0"/>
              <a:t> </a:t>
            </a:r>
            <a:r>
              <a:rPr lang="nb-NO" baseline="0" dirty="0" err="1"/>
              <a:t>you</a:t>
            </a:r>
            <a:r>
              <a:rPr lang="nb-NO" baseline="0" dirty="0"/>
              <a:t> </a:t>
            </a:r>
            <a:r>
              <a:rPr lang="nb-NO" baseline="0" dirty="0" err="1"/>
              <a:t>can</a:t>
            </a:r>
            <a:r>
              <a:rPr lang="nb-NO" baseline="0" dirty="0"/>
              <a:t> do </a:t>
            </a:r>
            <a:r>
              <a:rPr lang="nb-NO" baseline="0" dirty="0" err="1"/>
              <a:t>that</a:t>
            </a:r>
            <a:r>
              <a:rPr lang="nb-NO" baseline="0" dirty="0"/>
              <a:t> </a:t>
            </a:r>
            <a:r>
              <a:rPr lang="nb-NO" baseline="0" dirty="0" err="1"/>
              <a:t>on</a:t>
            </a:r>
            <a:r>
              <a:rPr lang="nb-NO" baseline="0" dirty="0"/>
              <a:t> </a:t>
            </a:r>
            <a:r>
              <a:rPr lang="nb-NO" baseline="0" dirty="0" err="1"/>
              <a:t>already</a:t>
            </a:r>
            <a:r>
              <a:rPr lang="nb-NO" baseline="0" dirty="0"/>
              <a:t> </a:t>
            </a:r>
            <a:r>
              <a:rPr lang="nb-NO" baseline="0" dirty="0" err="1"/>
              <a:t>constructed</a:t>
            </a:r>
            <a:r>
              <a:rPr lang="nb-NO" baseline="0" dirty="0"/>
              <a:t> </a:t>
            </a:r>
            <a:r>
              <a:rPr lang="nb-NO" baseline="0" dirty="0" err="1"/>
              <a:t>charging</a:t>
            </a:r>
            <a:r>
              <a:rPr lang="nb-NO" baseline="0" dirty="0"/>
              <a:t> </a:t>
            </a:r>
            <a:r>
              <a:rPr lang="nb-NO" baseline="0" dirty="0" err="1"/>
              <a:t>stations</a:t>
            </a:r>
            <a:r>
              <a:rPr lang="nb-NO" baseline="0" dirty="0"/>
              <a:t>, just </a:t>
            </a:r>
            <a:r>
              <a:rPr lang="nb-NO" baseline="0" dirty="0" err="1"/>
              <a:t>expanding</a:t>
            </a:r>
            <a:r>
              <a:rPr lang="nb-NO" baseline="0" dirty="0"/>
              <a:t> </a:t>
            </a:r>
            <a:r>
              <a:rPr lang="nb-NO" baseline="0" dirty="0" err="1"/>
              <a:t>with</a:t>
            </a:r>
            <a:r>
              <a:rPr lang="nb-NO" baseline="0" dirty="0"/>
              <a:t> more chargers. </a:t>
            </a:r>
          </a:p>
        </p:txBody>
      </p:sp>
      <p:sp>
        <p:nvSpPr>
          <p:cNvPr id="4" name="Plassholder for lysbildenummer 3"/>
          <p:cNvSpPr>
            <a:spLocks noGrp="1"/>
          </p:cNvSpPr>
          <p:nvPr>
            <p:ph type="sldNum" sz="quarter" idx="10"/>
          </p:nvPr>
        </p:nvSpPr>
        <p:spPr/>
        <p:txBody>
          <a:bodyPr/>
          <a:lstStyle/>
          <a:p>
            <a:fld id="{F6075280-4AED-5A48-A587-77906CDEF544}" type="slidenum">
              <a:rPr lang="en-US" smtClean="0"/>
              <a:pPr/>
              <a:t>14</a:t>
            </a:fld>
            <a:endParaRPr lang="en-US"/>
          </a:p>
        </p:txBody>
      </p:sp>
    </p:spTree>
    <p:extLst>
      <p:ext uri="{BB962C8B-B14F-4D97-AF65-F5344CB8AC3E}">
        <p14:creationId xmlns:p14="http://schemas.microsoft.com/office/powerpoint/2010/main" val="133943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 2022 </a:t>
            </a:r>
            <a:r>
              <a:rPr lang="nb-NO" dirty="0" err="1"/>
              <a:t>we</a:t>
            </a:r>
            <a:r>
              <a:rPr lang="nb-NO" dirty="0"/>
              <a:t> </a:t>
            </a:r>
            <a:r>
              <a:rPr lang="nb-NO" dirty="0" err="1"/>
              <a:t>produced</a:t>
            </a:r>
            <a:r>
              <a:rPr lang="nb-NO" dirty="0"/>
              <a:t> 146 </a:t>
            </a:r>
            <a:r>
              <a:rPr lang="nb-NO" dirty="0" err="1"/>
              <a:t>TWh</a:t>
            </a:r>
            <a:r>
              <a:rPr lang="nb-NO" dirty="0"/>
              <a:t> </a:t>
            </a:r>
            <a:r>
              <a:rPr lang="nb-NO" dirty="0" err="1"/>
              <a:t>of</a:t>
            </a:r>
            <a:r>
              <a:rPr lang="nb-NO" dirty="0"/>
              <a:t> </a:t>
            </a:r>
            <a:r>
              <a:rPr lang="nb-NO" dirty="0" err="1"/>
              <a:t>electricity</a:t>
            </a:r>
            <a:r>
              <a:rPr lang="nb-NO" dirty="0"/>
              <a:t> in Norway. </a:t>
            </a:r>
            <a:r>
              <a:rPr lang="nb-NO" dirty="0" err="1"/>
              <a:t>Consumption</a:t>
            </a:r>
            <a:r>
              <a:rPr lang="nb-NO" dirty="0"/>
              <a:t> </a:t>
            </a:r>
            <a:r>
              <a:rPr lang="nb-NO" dirty="0" err="1"/>
              <a:t>was</a:t>
            </a:r>
            <a:r>
              <a:rPr lang="nb-NO" dirty="0"/>
              <a:t> 135 </a:t>
            </a:r>
            <a:r>
              <a:rPr lang="nb-NO" dirty="0" err="1"/>
              <a:t>TWh</a:t>
            </a:r>
            <a:r>
              <a:rPr lang="nb-NO" dirty="0"/>
              <a:t>, </a:t>
            </a:r>
            <a:r>
              <a:rPr lang="nb-NO" dirty="0" err="1"/>
              <a:t>of</a:t>
            </a:r>
            <a:r>
              <a:rPr lang="nb-NO" dirty="0"/>
              <a:t> </a:t>
            </a:r>
            <a:r>
              <a:rPr lang="nb-NO" dirty="0" err="1"/>
              <a:t>whcih</a:t>
            </a:r>
            <a:r>
              <a:rPr lang="nb-NO" dirty="0"/>
              <a:t> 1,5 </a:t>
            </a:r>
            <a:r>
              <a:rPr lang="nb-NO" dirty="0" err="1"/>
              <a:t>TWh</a:t>
            </a:r>
            <a:r>
              <a:rPr lang="nb-NO" dirty="0"/>
              <a:t> </a:t>
            </a:r>
            <a:r>
              <a:rPr lang="nb-NO" dirty="0" err="1"/>
              <a:t>was</a:t>
            </a:r>
            <a:r>
              <a:rPr lang="nb-NO" dirty="0"/>
              <a:t> used for </a:t>
            </a:r>
            <a:r>
              <a:rPr lang="nb-NO" dirty="0" err="1"/>
              <a:t>electric</a:t>
            </a:r>
            <a:r>
              <a:rPr lang="nb-NO" dirty="0"/>
              <a:t> transport. </a:t>
            </a:r>
          </a:p>
          <a:p>
            <a:endParaRPr lang="nb-NO" dirty="0"/>
          </a:p>
          <a:p>
            <a:r>
              <a:rPr lang="nb-NO" dirty="0"/>
              <a:t>Most </a:t>
            </a:r>
            <a:r>
              <a:rPr lang="nb-NO" dirty="0" err="1"/>
              <a:t>of</a:t>
            </a:r>
            <a:r>
              <a:rPr lang="nb-NO" dirty="0"/>
              <a:t> </a:t>
            </a:r>
            <a:r>
              <a:rPr lang="nb-NO" dirty="0" err="1"/>
              <a:t>the</a:t>
            </a:r>
            <a:r>
              <a:rPr lang="nb-NO" dirty="0"/>
              <a:t> </a:t>
            </a:r>
            <a:r>
              <a:rPr lang="nb-NO" dirty="0" err="1"/>
              <a:t>electricity</a:t>
            </a:r>
            <a:r>
              <a:rPr lang="nb-NO" dirty="0"/>
              <a:t> in Norway is </a:t>
            </a:r>
            <a:r>
              <a:rPr lang="nb-NO" dirty="0" err="1"/>
              <a:t>being</a:t>
            </a:r>
            <a:r>
              <a:rPr lang="nb-NO" dirty="0"/>
              <a:t> used for </a:t>
            </a:r>
            <a:r>
              <a:rPr lang="nb-NO" dirty="0" err="1"/>
              <a:t>industry</a:t>
            </a:r>
            <a:r>
              <a:rPr lang="nb-NO" dirty="0"/>
              <a:t> and </a:t>
            </a:r>
            <a:r>
              <a:rPr lang="nb-NO" dirty="0" err="1"/>
              <a:t>heating</a:t>
            </a:r>
            <a:r>
              <a:rPr lang="nb-NO" dirty="0"/>
              <a:t>. An EV </a:t>
            </a:r>
            <a:r>
              <a:rPr lang="nb-NO" dirty="0" err="1"/>
              <a:t>uses</a:t>
            </a:r>
            <a:r>
              <a:rPr lang="nb-NO" dirty="0"/>
              <a:t> </a:t>
            </a:r>
            <a:r>
              <a:rPr lang="nb-NO" dirty="0" err="1"/>
              <a:t>approximately</a:t>
            </a:r>
            <a:r>
              <a:rPr lang="nb-NO" dirty="0"/>
              <a:t> </a:t>
            </a:r>
            <a:r>
              <a:rPr lang="nb-NO" dirty="0" err="1"/>
              <a:t>the</a:t>
            </a:r>
            <a:r>
              <a:rPr lang="nb-NO" dirty="0"/>
              <a:t> same </a:t>
            </a:r>
            <a:r>
              <a:rPr lang="nb-NO" dirty="0" err="1"/>
              <a:t>amount</a:t>
            </a:r>
            <a:r>
              <a:rPr lang="nb-NO" dirty="0"/>
              <a:t> </a:t>
            </a:r>
            <a:r>
              <a:rPr lang="nb-NO" dirty="0" err="1"/>
              <a:t>of</a:t>
            </a:r>
            <a:r>
              <a:rPr lang="nb-NO" dirty="0"/>
              <a:t> </a:t>
            </a:r>
            <a:r>
              <a:rPr lang="nb-NO" dirty="0" err="1"/>
              <a:t>electricity</a:t>
            </a:r>
            <a:r>
              <a:rPr lang="nb-NO" dirty="0"/>
              <a:t> as </a:t>
            </a:r>
            <a:r>
              <a:rPr lang="nb-NO" dirty="0" err="1"/>
              <a:t>the</a:t>
            </a:r>
            <a:r>
              <a:rPr lang="nb-NO" dirty="0"/>
              <a:t> </a:t>
            </a:r>
            <a:r>
              <a:rPr lang="nb-NO" dirty="0" err="1"/>
              <a:t>average</a:t>
            </a:r>
            <a:r>
              <a:rPr lang="nb-NO" dirty="0"/>
              <a:t> water </a:t>
            </a:r>
            <a:r>
              <a:rPr lang="nb-NO" dirty="0" err="1"/>
              <a:t>heater</a:t>
            </a:r>
            <a:r>
              <a:rPr lang="nb-NO" dirty="0"/>
              <a:t> in a household.</a:t>
            </a:r>
          </a:p>
          <a:p>
            <a:endParaRPr lang="nb-NO" dirty="0"/>
          </a:p>
          <a:p>
            <a:r>
              <a:rPr lang="nb-NO" dirty="0"/>
              <a:t>If all transport </a:t>
            </a:r>
            <a:r>
              <a:rPr lang="nb-NO" dirty="0" err="1"/>
              <a:t>was</a:t>
            </a:r>
            <a:r>
              <a:rPr lang="nb-NO" dirty="0"/>
              <a:t> </a:t>
            </a:r>
            <a:r>
              <a:rPr lang="nb-NO" dirty="0" err="1"/>
              <a:t>battery</a:t>
            </a:r>
            <a:r>
              <a:rPr lang="nb-NO" dirty="0"/>
              <a:t> </a:t>
            </a:r>
            <a:r>
              <a:rPr lang="nb-NO" dirty="0" err="1"/>
              <a:t>electric</a:t>
            </a:r>
            <a:r>
              <a:rPr lang="nb-NO" dirty="0"/>
              <a:t>, total </a:t>
            </a:r>
            <a:r>
              <a:rPr lang="nb-NO" dirty="0" err="1"/>
              <a:t>consumption</a:t>
            </a:r>
            <a:r>
              <a:rPr lang="nb-NO" dirty="0"/>
              <a:t> to </a:t>
            </a:r>
            <a:r>
              <a:rPr lang="nb-NO" dirty="0" err="1"/>
              <a:t>passenger</a:t>
            </a:r>
            <a:r>
              <a:rPr lang="nb-NO" dirty="0"/>
              <a:t> </a:t>
            </a:r>
            <a:r>
              <a:rPr lang="nb-NO" dirty="0" err="1"/>
              <a:t>cars</a:t>
            </a:r>
            <a:r>
              <a:rPr lang="nb-NO" dirty="0"/>
              <a:t> </a:t>
            </a:r>
            <a:r>
              <a:rPr lang="nb-NO" dirty="0" err="1"/>
              <a:t>would</a:t>
            </a:r>
            <a:r>
              <a:rPr lang="nb-NO" dirty="0"/>
              <a:t> be 6-7 </a:t>
            </a:r>
            <a:r>
              <a:rPr lang="nb-NO" dirty="0" err="1"/>
              <a:t>TWh</a:t>
            </a:r>
            <a:r>
              <a:rPr lang="nb-NO" dirty="0"/>
              <a:t>, </a:t>
            </a:r>
            <a:r>
              <a:rPr lang="nb-NO" dirty="0" err="1"/>
              <a:t>while</a:t>
            </a:r>
            <a:r>
              <a:rPr lang="nb-NO" dirty="0"/>
              <a:t> vans, buses and trucks </a:t>
            </a:r>
            <a:r>
              <a:rPr lang="nb-NO" dirty="0" err="1"/>
              <a:t>would</a:t>
            </a:r>
            <a:r>
              <a:rPr lang="nb-NO" dirty="0"/>
              <a:t> </a:t>
            </a:r>
            <a:r>
              <a:rPr lang="nb-NO" dirty="0" err="1"/>
              <a:t>use</a:t>
            </a:r>
            <a:r>
              <a:rPr lang="nb-NO" dirty="0"/>
              <a:t> 10-12 </a:t>
            </a:r>
            <a:r>
              <a:rPr lang="nb-NO" dirty="0" err="1"/>
              <a:t>TWh</a:t>
            </a:r>
            <a:r>
              <a:rPr lang="nb-NO" dirty="0"/>
              <a:t>. In total </a:t>
            </a:r>
            <a:r>
              <a:rPr lang="nb-NO" dirty="0" err="1"/>
              <a:t>around</a:t>
            </a:r>
            <a:r>
              <a:rPr lang="nb-NO" dirty="0"/>
              <a:t> 12 per cent </a:t>
            </a:r>
            <a:r>
              <a:rPr lang="nb-NO" dirty="0" err="1"/>
              <a:t>of</a:t>
            </a:r>
            <a:r>
              <a:rPr lang="nb-NO" dirty="0"/>
              <a:t> total </a:t>
            </a:r>
            <a:r>
              <a:rPr lang="nb-NO" dirty="0" err="1"/>
              <a:t>production</a:t>
            </a:r>
            <a:r>
              <a:rPr lang="nb-NO" dirty="0"/>
              <a:t> in 2022.</a:t>
            </a:r>
          </a:p>
          <a:p>
            <a:endParaRPr lang="nb-NO" dirty="0"/>
          </a:p>
          <a:p>
            <a:r>
              <a:rPr lang="nb-NO" dirty="0" err="1"/>
              <a:t>Today</a:t>
            </a:r>
            <a:r>
              <a:rPr lang="nb-NO" dirty="0"/>
              <a:t> </a:t>
            </a:r>
            <a:r>
              <a:rPr lang="nb-NO" dirty="0" err="1"/>
              <a:t>we</a:t>
            </a:r>
            <a:r>
              <a:rPr lang="nb-NO" dirty="0"/>
              <a:t> </a:t>
            </a:r>
            <a:r>
              <a:rPr lang="nb-NO" dirty="0" err="1"/>
              <a:t>are</a:t>
            </a:r>
            <a:r>
              <a:rPr lang="nb-NO" dirty="0"/>
              <a:t> a </a:t>
            </a:r>
            <a:r>
              <a:rPr lang="nb-NO" dirty="0" err="1"/>
              <a:t>net</a:t>
            </a:r>
            <a:r>
              <a:rPr lang="nb-NO" dirty="0"/>
              <a:t> </a:t>
            </a:r>
            <a:r>
              <a:rPr lang="nb-NO" dirty="0" err="1"/>
              <a:t>exporter</a:t>
            </a:r>
            <a:r>
              <a:rPr lang="nb-NO" dirty="0"/>
              <a:t>. If </a:t>
            </a:r>
            <a:r>
              <a:rPr lang="nb-NO" dirty="0" err="1"/>
              <a:t>no</a:t>
            </a:r>
            <a:r>
              <a:rPr lang="nb-NO" dirty="0"/>
              <a:t> </a:t>
            </a:r>
            <a:r>
              <a:rPr lang="nb-NO" dirty="0" err="1"/>
              <a:t>new</a:t>
            </a:r>
            <a:r>
              <a:rPr lang="nb-NO" dirty="0"/>
              <a:t> </a:t>
            </a:r>
            <a:r>
              <a:rPr lang="nb-NO" dirty="0" err="1"/>
              <a:t>capacity</a:t>
            </a:r>
            <a:r>
              <a:rPr lang="nb-NO" dirty="0"/>
              <a:t> is </a:t>
            </a:r>
            <a:r>
              <a:rPr lang="nb-NO" dirty="0" err="1"/>
              <a:t>added</a:t>
            </a:r>
            <a:r>
              <a:rPr lang="nb-NO" dirty="0"/>
              <a:t> </a:t>
            </a:r>
            <a:r>
              <a:rPr lang="nb-NO" dirty="0" err="1"/>
              <a:t>we</a:t>
            </a:r>
            <a:r>
              <a:rPr lang="nb-NO" dirty="0"/>
              <a:t> </a:t>
            </a:r>
            <a:r>
              <a:rPr lang="nb-NO" dirty="0" err="1"/>
              <a:t>would</a:t>
            </a:r>
            <a:r>
              <a:rPr lang="nb-NO" dirty="0"/>
              <a:t> og from </a:t>
            </a:r>
            <a:r>
              <a:rPr lang="nb-NO" dirty="0" err="1"/>
              <a:t>exporting</a:t>
            </a:r>
            <a:r>
              <a:rPr lang="nb-NO" dirty="0"/>
              <a:t> 11 </a:t>
            </a:r>
            <a:r>
              <a:rPr lang="nb-NO" dirty="0" err="1"/>
              <a:t>TWh</a:t>
            </a:r>
            <a:r>
              <a:rPr lang="nb-NO" dirty="0"/>
              <a:t> to </a:t>
            </a:r>
            <a:r>
              <a:rPr lang="nb-NO" dirty="0" err="1"/>
              <a:t>importing</a:t>
            </a:r>
            <a:r>
              <a:rPr lang="nb-NO" dirty="0"/>
              <a:t> 5 </a:t>
            </a:r>
            <a:r>
              <a:rPr lang="nb-NO" dirty="0" err="1"/>
              <a:t>TWh</a:t>
            </a:r>
            <a:endParaRPr lang="nb-NO" dirty="0"/>
          </a:p>
          <a:p>
            <a:endParaRPr lang="nb-NO" dirty="0"/>
          </a:p>
          <a:p>
            <a:r>
              <a:rPr lang="nb-NO" dirty="0"/>
              <a:t>So </a:t>
            </a:r>
            <a:r>
              <a:rPr lang="nb-NO" dirty="0" err="1"/>
              <a:t>we</a:t>
            </a:r>
            <a:r>
              <a:rPr lang="nb-NO" dirty="0"/>
              <a:t> </a:t>
            </a:r>
            <a:r>
              <a:rPr lang="nb-NO" dirty="0" err="1"/>
              <a:t>are</a:t>
            </a:r>
            <a:r>
              <a:rPr lang="nb-NO" dirty="0"/>
              <a:t> </a:t>
            </a:r>
            <a:r>
              <a:rPr lang="nb-NO" dirty="0" err="1"/>
              <a:t>talking</a:t>
            </a:r>
            <a:r>
              <a:rPr lang="nb-NO" dirty="0"/>
              <a:t> </a:t>
            </a:r>
            <a:r>
              <a:rPr lang="nb-NO" dirty="0" err="1"/>
              <a:t>of</a:t>
            </a:r>
            <a:r>
              <a:rPr lang="nb-NO" dirty="0"/>
              <a:t> a </a:t>
            </a:r>
            <a:r>
              <a:rPr lang="nb-NO" dirty="0" err="1"/>
              <a:t>relatively</a:t>
            </a:r>
            <a:r>
              <a:rPr lang="nb-NO" dirty="0"/>
              <a:t> </a:t>
            </a:r>
            <a:r>
              <a:rPr lang="nb-NO" dirty="0" err="1"/>
              <a:t>small</a:t>
            </a:r>
            <a:r>
              <a:rPr lang="nb-NO" dirty="0"/>
              <a:t> </a:t>
            </a:r>
            <a:r>
              <a:rPr lang="nb-NO" dirty="0" err="1"/>
              <a:t>impact</a:t>
            </a:r>
            <a:r>
              <a:rPr lang="nb-NO" dirty="0"/>
              <a:t> in </a:t>
            </a:r>
            <a:r>
              <a:rPr lang="nb-NO" dirty="0" err="1"/>
              <a:t>the</a:t>
            </a:r>
            <a:r>
              <a:rPr lang="nb-NO" dirty="0"/>
              <a:t> Norwegian </a:t>
            </a:r>
            <a:r>
              <a:rPr lang="nb-NO" dirty="0" err="1"/>
              <a:t>electricity</a:t>
            </a:r>
            <a:r>
              <a:rPr lang="nb-NO" dirty="0"/>
              <a:t> </a:t>
            </a:r>
            <a:r>
              <a:rPr lang="nb-NO" dirty="0" err="1"/>
              <a:t>market</a:t>
            </a:r>
            <a:r>
              <a:rPr lang="nb-NO" dirty="0"/>
              <a:t>.</a:t>
            </a: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15</a:t>
            </a:fld>
            <a:endParaRPr lang="nb-NO"/>
          </a:p>
        </p:txBody>
      </p:sp>
    </p:spTree>
    <p:extLst>
      <p:ext uri="{BB962C8B-B14F-4D97-AF65-F5344CB8AC3E}">
        <p14:creationId xmlns:p14="http://schemas.microsoft.com/office/powerpoint/2010/main" val="150420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Dynamic</a:t>
            </a:r>
            <a:r>
              <a:rPr lang="nb-NO" dirty="0"/>
              <a:t> </a:t>
            </a:r>
            <a:r>
              <a:rPr lang="nb-NO" dirty="0" err="1"/>
              <a:t>charging</a:t>
            </a:r>
            <a:r>
              <a:rPr lang="nb-NO" dirty="0"/>
              <a:t> is </a:t>
            </a:r>
            <a:r>
              <a:rPr lang="nb-NO" dirty="0" err="1"/>
              <a:t>the</a:t>
            </a:r>
            <a:r>
              <a:rPr lang="nb-NO" dirty="0"/>
              <a:t> </a:t>
            </a:r>
            <a:r>
              <a:rPr lang="nb-NO" dirty="0" err="1"/>
              <a:t>opportunity</a:t>
            </a:r>
            <a:r>
              <a:rPr lang="nb-NO" dirty="0"/>
              <a:t> to </a:t>
            </a:r>
            <a:r>
              <a:rPr lang="nb-NO" dirty="0" err="1"/>
              <a:t>decide</a:t>
            </a:r>
            <a:r>
              <a:rPr lang="nb-NO" dirty="0"/>
              <a:t> </a:t>
            </a:r>
            <a:r>
              <a:rPr lang="nb-NO" dirty="0" err="1"/>
              <a:t>the</a:t>
            </a:r>
            <a:r>
              <a:rPr lang="nb-NO" dirty="0"/>
              <a:t> time </a:t>
            </a:r>
            <a:r>
              <a:rPr lang="nb-NO" dirty="0" err="1"/>
              <a:t>of</a:t>
            </a:r>
            <a:r>
              <a:rPr lang="nb-NO" dirty="0"/>
              <a:t> </a:t>
            </a:r>
            <a:r>
              <a:rPr lang="nb-NO" dirty="0" err="1"/>
              <a:t>electricity</a:t>
            </a:r>
            <a:r>
              <a:rPr lang="nb-NO" dirty="0"/>
              <a:t> </a:t>
            </a:r>
            <a:r>
              <a:rPr lang="nb-NO" dirty="0" err="1"/>
              <a:t>use</a:t>
            </a:r>
            <a:r>
              <a:rPr lang="nb-NO" dirty="0"/>
              <a:t>. It </a:t>
            </a:r>
            <a:r>
              <a:rPr lang="nb-NO" dirty="0" err="1"/>
              <a:t>can</a:t>
            </a:r>
            <a:r>
              <a:rPr lang="nb-NO" dirty="0"/>
              <a:t> be done by smart apps, or </a:t>
            </a:r>
            <a:r>
              <a:rPr lang="nb-NO" dirty="0" err="1"/>
              <a:t>simply</a:t>
            </a:r>
            <a:r>
              <a:rPr lang="nb-NO" dirty="0"/>
              <a:t> by </a:t>
            </a:r>
            <a:r>
              <a:rPr lang="nb-NO" dirty="0" err="1"/>
              <a:t>plugging</a:t>
            </a:r>
            <a:r>
              <a:rPr lang="nb-NO" dirty="0"/>
              <a:t> in </a:t>
            </a:r>
            <a:r>
              <a:rPr lang="nb-NO" dirty="0" err="1"/>
              <a:t>when</a:t>
            </a:r>
            <a:r>
              <a:rPr lang="nb-NO" dirty="0"/>
              <a:t> </a:t>
            </a:r>
            <a:r>
              <a:rPr lang="nb-NO" dirty="0" err="1"/>
              <a:t>electricity</a:t>
            </a:r>
            <a:r>
              <a:rPr lang="nb-NO" dirty="0"/>
              <a:t> is </a:t>
            </a:r>
            <a:r>
              <a:rPr lang="nb-NO" dirty="0" err="1"/>
              <a:t>cheap</a:t>
            </a:r>
            <a:r>
              <a:rPr lang="nb-NO" dirty="0"/>
              <a:t>, </a:t>
            </a:r>
            <a:r>
              <a:rPr lang="nb-NO" dirty="0" err="1"/>
              <a:t>typically</a:t>
            </a:r>
            <a:r>
              <a:rPr lang="nb-NO" dirty="0"/>
              <a:t> at </a:t>
            </a:r>
            <a:r>
              <a:rPr lang="nb-NO" dirty="0" err="1"/>
              <a:t>night</a:t>
            </a:r>
            <a:r>
              <a:rPr lang="nb-NO" dirty="0"/>
              <a:t> or in </a:t>
            </a:r>
            <a:r>
              <a:rPr lang="nb-NO" dirty="0" err="1"/>
              <a:t>the</a:t>
            </a:r>
            <a:r>
              <a:rPr lang="nb-NO" dirty="0"/>
              <a:t> weekends. </a:t>
            </a:r>
            <a:r>
              <a:rPr lang="nb-NO" dirty="0" err="1"/>
              <a:t>We</a:t>
            </a:r>
            <a:r>
              <a:rPr lang="nb-NO" dirty="0"/>
              <a:t> </a:t>
            </a:r>
            <a:r>
              <a:rPr lang="nb-NO" dirty="0" err="1"/>
              <a:t>know</a:t>
            </a:r>
            <a:r>
              <a:rPr lang="nb-NO" dirty="0"/>
              <a:t> from </a:t>
            </a:r>
            <a:r>
              <a:rPr lang="nb-NO" dirty="0" err="1"/>
              <a:t>our</a:t>
            </a:r>
            <a:r>
              <a:rPr lang="nb-NO" dirty="0"/>
              <a:t> surveys </a:t>
            </a:r>
            <a:r>
              <a:rPr lang="nb-NO" dirty="0" err="1"/>
              <a:t>that</a:t>
            </a:r>
            <a:r>
              <a:rPr lang="nb-NO" dirty="0"/>
              <a:t> EV drivers </a:t>
            </a:r>
            <a:r>
              <a:rPr lang="nb-NO" dirty="0" err="1"/>
              <a:t>already</a:t>
            </a:r>
            <a:r>
              <a:rPr lang="nb-NO" dirty="0"/>
              <a:t> is </a:t>
            </a:r>
            <a:r>
              <a:rPr lang="nb-NO" dirty="0" err="1"/>
              <a:t>charging</a:t>
            </a:r>
            <a:r>
              <a:rPr lang="nb-NO" dirty="0"/>
              <a:t> smart. Most EV drivers charge during </a:t>
            </a:r>
            <a:r>
              <a:rPr lang="nb-NO" dirty="0" err="1"/>
              <a:t>the</a:t>
            </a:r>
            <a:r>
              <a:rPr lang="nb-NO" dirty="0"/>
              <a:t> </a:t>
            </a:r>
            <a:r>
              <a:rPr lang="nb-NO" dirty="0" err="1"/>
              <a:t>night</a:t>
            </a:r>
            <a:r>
              <a:rPr lang="nb-NO" dirty="0"/>
              <a:t> </a:t>
            </a:r>
            <a:r>
              <a:rPr lang="nb-NO" dirty="0" err="1"/>
              <a:t>when</a:t>
            </a:r>
            <a:r>
              <a:rPr lang="nb-NO" dirty="0"/>
              <a:t> </a:t>
            </a:r>
            <a:r>
              <a:rPr lang="nb-NO" dirty="0" err="1"/>
              <a:t>there</a:t>
            </a:r>
            <a:r>
              <a:rPr lang="nb-NO" dirty="0"/>
              <a:t> is a lot </a:t>
            </a:r>
            <a:r>
              <a:rPr lang="nb-NO" dirty="0" err="1"/>
              <a:t>of</a:t>
            </a:r>
            <a:r>
              <a:rPr lang="nb-NO" dirty="0"/>
              <a:t> </a:t>
            </a:r>
            <a:r>
              <a:rPr lang="nb-NO" dirty="0" err="1"/>
              <a:t>capacity</a:t>
            </a:r>
            <a:r>
              <a:rPr lang="nb-NO" dirty="0"/>
              <a:t> in </a:t>
            </a:r>
            <a:r>
              <a:rPr lang="nb-NO" dirty="0" err="1"/>
              <a:t>the</a:t>
            </a:r>
            <a:r>
              <a:rPr lang="nb-NO" dirty="0"/>
              <a:t> </a:t>
            </a:r>
            <a:r>
              <a:rPr lang="nb-NO" dirty="0" err="1"/>
              <a:t>electricity</a:t>
            </a:r>
            <a:r>
              <a:rPr lang="nb-NO" dirty="0"/>
              <a:t> </a:t>
            </a:r>
            <a:r>
              <a:rPr lang="nb-NO" dirty="0" err="1"/>
              <a:t>net</a:t>
            </a:r>
            <a:r>
              <a:rPr lang="nb-NO" dirty="0"/>
              <a:t>.</a:t>
            </a: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16</a:t>
            </a:fld>
            <a:endParaRPr lang="nb-NO"/>
          </a:p>
        </p:txBody>
      </p:sp>
    </p:spTree>
    <p:extLst>
      <p:ext uri="{BB962C8B-B14F-4D97-AF65-F5344CB8AC3E}">
        <p14:creationId xmlns:p14="http://schemas.microsoft.com/office/powerpoint/2010/main" val="200625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a:t>
            </a:r>
            <a:r>
              <a:rPr lang="nb-NO" dirty="0" err="1"/>
              <a:t>pircture</a:t>
            </a:r>
            <a:r>
              <a:rPr lang="nb-NO" dirty="0"/>
              <a:t> shows </a:t>
            </a:r>
            <a:r>
              <a:rPr lang="nb-NO" dirty="0" err="1"/>
              <a:t>the</a:t>
            </a:r>
            <a:r>
              <a:rPr lang="nb-NO" dirty="0"/>
              <a:t> </a:t>
            </a:r>
            <a:r>
              <a:rPr lang="nb-NO" dirty="0" err="1"/>
              <a:t>difference</a:t>
            </a:r>
            <a:r>
              <a:rPr lang="nb-NO" dirty="0"/>
              <a:t> in </a:t>
            </a:r>
            <a:r>
              <a:rPr lang="nb-NO" dirty="0" err="1"/>
              <a:t>monthly</a:t>
            </a:r>
            <a:r>
              <a:rPr lang="nb-NO" dirty="0"/>
              <a:t> </a:t>
            </a:r>
            <a:r>
              <a:rPr lang="nb-NO" dirty="0" err="1"/>
              <a:t>expenditure</a:t>
            </a:r>
            <a:r>
              <a:rPr lang="nb-NO" dirty="0"/>
              <a:t> for a diesel </a:t>
            </a:r>
            <a:r>
              <a:rPr lang="nb-NO" dirty="0" err="1"/>
              <a:t>car</a:t>
            </a:r>
            <a:r>
              <a:rPr lang="nb-NO" dirty="0"/>
              <a:t> and an EV </a:t>
            </a:r>
            <a:r>
              <a:rPr lang="nb-NO" dirty="0" err="1"/>
              <a:t>the</a:t>
            </a:r>
            <a:r>
              <a:rPr lang="nb-NO" dirty="0"/>
              <a:t> last </a:t>
            </a:r>
            <a:r>
              <a:rPr lang="nb-NO" dirty="0" err="1"/>
              <a:t>three</a:t>
            </a:r>
            <a:r>
              <a:rPr lang="nb-NO" dirty="0"/>
              <a:t> </a:t>
            </a:r>
            <a:r>
              <a:rPr lang="nb-NO" dirty="0" err="1"/>
              <a:t>years</a:t>
            </a:r>
            <a:r>
              <a:rPr lang="nb-NO" dirty="0"/>
              <a:t>.</a:t>
            </a:r>
          </a:p>
          <a:p>
            <a:endParaRPr lang="nb-NO" dirty="0"/>
          </a:p>
          <a:p>
            <a:r>
              <a:rPr lang="nb-NO" dirty="0"/>
              <a:t>As </a:t>
            </a:r>
            <a:r>
              <a:rPr lang="nb-NO" dirty="0" err="1"/>
              <a:t>you</a:t>
            </a:r>
            <a:r>
              <a:rPr lang="nb-NO" dirty="0"/>
              <a:t> </a:t>
            </a:r>
            <a:r>
              <a:rPr lang="nb-NO" dirty="0" err="1"/>
              <a:t>can</a:t>
            </a:r>
            <a:r>
              <a:rPr lang="nb-NO" dirty="0"/>
              <a:t> </a:t>
            </a:r>
            <a:r>
              <a:rPr lang="nb-NO" dirty="0" err="1"/>
              <a:t>see</a:t>
            </a:r>
            <a:r>
              <a:rPr lang="nb-NO" dirty="0"/>
              <a:t>, </a:t>
            </a:r>
            <a:r>
              <a:rPr lang="nb-NO" dirty="0" err="1"/>
              <a:t>electricity</a:t>
            </a:r>
            <a:r>
              <a:rPr lang="nb-NO" dirty="0"/>
              <a:t> is a lot </a:t>
            </a:r>
            <a:r>
              <a:rPr lang="nb-NO" dirty="0" err="1"/>
              <a:t>cheaper</a:t>
            </a:r>
            <a:r>
              <a:rPr lang="nb-NO" dirty="0"/>
              <a:t> </a:t>
            </a:r>
            <a:r>
              <a:rPr lang="nb-NO" dirty="0" err="1"/>
              <a:t>than</a:t>
            </a:r>
            <a:r>
              <a:rPr lang="nb-NO" dirty="0"/>
              <a:t> diesel, from 40 to 100 USD per </a:t>
            </a:r>
            <a:r>
              <a:rPr lang="nb-NO" dirty="0" err="1"/>
              <a:t>month</a:t>
            </a:r>
            <a:r>
              <a:rPr lang="nb-NO" dirty="0"/>
              <a:t>. The </a:t>
            </a:r>
            <a:r>
              <a:rPr lang="nb-NO" dirty="0" err="1"/>
              <a:t>large</a:t>
            </a:r>
            <a:r>
              <a:rPr lang="nb-NO" dirty="0"/>
              <a:t> </a:t>
            </a:r>
            <a:r>
              <a:rPr lang="nb-NO" dirty="0" err="1"/>
              <a:t>price</a:t>
            </a:r>
            <a:r>
              <a:rPr lang="nb-NO" dirty="0"/>
              <a:t> </a:t>
            </a:r>
            <a:r>
              <a:rPr lang="nb-NO" dirty="0" err="1"/>
              <a:t>difference</a:t>
            </a:r>
            <a:r>
              <a:rPr lang="nb-NO" dirty="0"/>
              <a:t> is </a:t>
            </a:r>
            <a:r>
              <a:rPr lang="nb-NO" dirty="0" err="1"/>
              <a:t>largely</a:t>
            </a:r>
            <a:r>
              <a:rPr lang="nb-NO" dirty="0"/>
              <a:t> due to </a:t>
            </a:r>
            <a:r>
              <a:rPr lang="nb-NO" dirty="0" err="1"/>
              <a:t>the</a:t>
            </a:r>
            <a:r>
              <a:rPr lang="nb-NO" dirty="0"/>
              <a:t> </a:t>
            </a:r>
            <a:r>
              <a:rPr lang="nb-NO" dirty="0" err="1"/>
              <a:t>fact</a:t>
            </a:r>
            <a:r>
              <a:rPr lang="nb-NO" dirty="0"/>
              <a:t> </a:t>
            </a:r>
            <a:r>
              <a:rPr lang="nb-NO" dirty="0" err="1"/>
              <a:t>that</a:t>
            </a:r>
            <a:r>
              <a:rPr lang="nb-NO" dirty="0"/>
              <a:t> a diesel </a:t>
            </a:r>
            <a:r>
              <a:rPr lang="nb-NO" dirty="0" err="1"/>
              <a:t>car</a:t>
            </a:r>
            <a:r>
              <a:rPr lang="nb-NO" dirty="0"/>
              <a:t> </a:t>
            </a:r>
            <a:r>
              <a:rPr lang="nb-NO" dirty="0" err="1"/>
              <a:t>uses</a:t>
            </a:r>
            <a:r>
              <a:rPr lang="nb-NO" dirty="0"/>
              <a:t> 2-3 timers more energy </a:t>
            </a:r>
            <a:r>
              <a:rPr lang="nb-NO" dirty="0" err="1"/>
              <a:t>than</a:t>
            </a:r>
            <a:r>
              <a:rPr lang="nb-NO" dirty="0"/>
              <a:t> an EV. Most </a:t>
            </a:r>
            <a:r>
              <a:rPr lang="nb-NO" dirty="0" err="1"/>
              <a:t>of</a:t>
            </a:r>
            <a:r>
              <a:rPr lang="nb-NO" dirty="0"/>
              <a:t> </a:t>
            </a:r>
            <a:r>
              <a:rPr lang="nb-NO" dirty="0" err="1"/>
              <a:t>the</a:t>
            </a:r>
            <a:r>
              <a:rPr lang="nb-NO" dirty="0"/>
              <a:t> energy from a diesel </a:t>
            </a:r>
            <a:r>
              <a:rPr lang="nb-NO" dirty="0" err="1"/>
              <a:t>engine</a:t>
            </a:r>
            <a:r>
              <a:rPr lang="nb-NO" dirty="0"/>
              <a:t> is </a:t>
            </a:r>
            <a:r>
              <a:rPr lang="nb-NO" dirty="0" err="1"/>
              <a:t>transferred</a:t>
            </a:r>
            <a:r>
              <a:rPr lang="nb-NO" dirty="0"/>
              <a:t> to heat. Most </a:t>
            </a:r>
            <a:r>
              <a:rPr lang="nb-NO" dirty="0" err="1"/>
              <a:t>of</a:t>
            </a:r>
            <a:r>
              <a:rPr lang="nb-NO" dirty="0"/>
              <a:t> </a:t>
            </a:r>
            <a:r>
              <a:rPr lang="nb-NO" dirty="0" err="1"/>
              <a:t>the</a:t>
            </a:r>
            <a:r>
              <a:rPr lang="nb-NO" dirty="0"/>
              <a:t> </a:t>
            </a:r>
            <a:r>
              <a:rPr lang="nb-NO" dirty="0" err="1"/>
              <a:t>electricity</a:t>
            </a:r>
            <a:r>
              <a:rPr lang="nb-NO" dirty="0"/>
              <a:t> in </a:t>
            </a:r>
            <a:r>
              <a:rPr lang="nb-NO" dirty="0" err="1"/>
              <a:t>the</a:t>
            </a:r>
            <a:r>
              <a:rPr lang="nb-NO" dirty="0"/>
              <a:t> EV </a:t>
            </a:r>
            <a:r>
              <a:rPr lang="nb-NO" dirty="0" err="1"/>
              <a:t>battery</a:t>
            </a:r>
            <a:r>
              <a:rPr lang="nb-NO" dirty="0"/>
              <a:t> is used to </a:t>
            </a:r>
            <a:r>
              <a:rPr lang="nb-NO" dirty="0" err="1"/>
              <a:t>move</a:t>
            </a:r>
            <a:r>
              <a:rPr lang="nb-NO" dirty="0"/>
              <a:t> </a:t>
            </a:r>
            <a:r>
              <a:rPr lang="nb-NO" dirty="0" err="1"/>
              <a:t>the</a:t>
            </a:r>
            <a:r>
              <a:rPr lang="nb-NO" dirty="0"/>
              <a:t> </a:t>
            </a:r>
            <a:r>
              <a:rPr lang="nb-NO" dirty="0" err="1"/>
              <a:t>car</a:t>
            </a:r>
            <a:r>
              <a:rPr lang="nb-NO" dirty="0"/>
              <a:t>.</a:t>
            </a:r>
          </a:p>
          <a:p>
            <a:endParaRPr lang="nb-NO" dirty="0"/>
          </a:p>
          <a:p>
            <a:r>
              <a:rPr lang="nb-NO" dirty="0" err="1"/>
              <a:t>Savings</a:t>
            </a:r>
            <a:r>
              <a:rPr lang="nb-NO" dirty="0"/>
              <a:t> per </a:t>
            </a:r>
            <a:r>
              <a:rPr lang="nb-NO" dirty="0" err="1"/>
              <a:t>year</a:t>
            </a:r>
            <a:r>
              <a:rPr lang="nb-NO" dirty="0"/>
              <a:t>: 1000 USD</a:t>
            </a: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17</a:t>
            </a:fld>
            <a:endParaRPr lang="nb-NO"/>
          </a:p>
        </p:txBody>
      </p:sp>
    </p:spTree>
    <p:extLst>
      <p:ext uri="{BB962C8B-B14F-4D97-AF65-F5344CB8AC3E}">
        <p14:creationId xmlns:p14="http://schemas.microsoft.com/office/powerpoint/2010/main" val="57847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18</a:t>
            </a:fld>
            <a:endParaRPr lang="nb-NO"/>
          </a:p>
        </p:txBody>
      </p:sp>
    </p:spTree>
    <p:extLst>
      <p:ext uri="{BB962C8B-B14F-4D97-AF65-F5344CB8AC3E}">
        <p14:creationId xmlns:p14="http://schemas.microsoft.com/office/powerpoint/2010/main" val="238846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solidFill>
                <a:srgbClr val="000000"/>
              </a:solidFill>
              <a:effectLst/>
            </a:endParaRP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19</a:t>
            </a:fld>
            <a:endParaRPr lang="nb-NO"/>
          </a:p>
        </p:txBody>
      </p:sp>
    </p:spTree>
    <p:extLst>
      <p:ext uri="{BB962C8B-B14F-4D97-AF65-F5344CB8AC3E}">
        <p14:creationId xmlns:p14="http://schemas.microsoft.com/office/powerpoint/2010/main" val="182333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a:t>I work in the Norwegian EV Association, we are a non-profit NGO with over 120.000 members, our members are EV drivers, people, no companies. Today we are 55 employees working in the association. Our goal is to electrify transport as fast as possible to the benefit of our climate and environment. </a:t>
            </a:r>
            <a:endParaRPr lang="en-GB"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36994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7ABDFB-FB77-684E-BDE0-63C448414411}" type="slidenum">
              <a:rPr lang="nb-NO" smtClean="0"/>
              <a:pPr/>
              <a:t>20</a:t>
            </a:fld>
            <a:endParaRPr lang="nb-NO"/>
          </a:p>
        </p:txBody>
      </p:sp>
    </p:spTree>
    <p:extLst>
      <p:ext uri="{BB962C8B-B14F-4D97-AF65-F5344CB8AC3E}">
        <p14:creationId xmlns:p14="http://schemas.microsoft.com/office/powerpoint/2010/main" val="329490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dirty="0"/>
              <a:t>This is the market for new car sales in Norway today, where pure battery electric vehicles have a total market share of 83 percent. </a:t>
            </a:r>
          </a:p>
          <a:p>
            <a:endParaRPr lang="en-US" sz="1200" dirty="0"/>
          </a:p>
          <a:p>
            <a:r>
              <a:rPr lang="en-US" sz="1200" dirty="0"/>
              <a:t>As you can see, the development of sales for internal combustion engine vehicles have had a steep decrease in the last years. </a:t>
            </a:r>
          </a:p>
          <a:p>
            <a:endParaRPr lang="en-US" sz="1200" dirty="0"/>
          </a:p>
          <a:p>
            <a:r>
              <a:rPr lang="en-US" sz="1200" dirty="0"/>
              <a:t>The 17 percent includes both regular and plug in hybrid cars. When we say EV we mean fully electric vehicles, not including plug-in hybrid vehicles. </a:t>
            </a:r>
          </a:p>
          <a:p>
            <a:endParaRPr lang="en-US" sz="1200" dirty="0"/>
          </a:p>
          <a:p>
            <a:r>
              <a:rPr lang="en-US" sz="1200" dirty="0"/>
              <a:t>Furthermore… </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4715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 2017 </a:t>
            </a:r>
            <a:r>
              <a:rPr lang="nb-NO" dirty="0" err="1"/>
              <a:t>the</a:t>
            </a:r>
            <a:r>
              <a:rPr lang="nb-NO" dirty="0"/>
              <a:t> </a:t>
            </a:r>
            <a:r>
              <a:rPr lang="nb-NO" dirty="0" err="1"/>
              <a:t>government</a:t>
            </a:r>
            <a:r>
              <a:rPr lang="nb-NO" dirty="0"/>
              <a:t> </a:t>
            </a:r>
            <a:r>
              <a:rPr lang="nb-NO" dirty="0" err="1"/>
              <a:t>decided</a:t>
            </a:r>
            <a:r>
              <a:rPr lang="nb-NO" dirty="0"/>
              <a:t> </a:t>
            </a:r>
            <a:r>
              <a:rPr lang="nb-NO" dirty="0" err="1"/>
              <a:t>on</a:t>
            </a:r>
            <a:r>
              <a:rPr lang="nb-NO" dirty="0"/>
              <a:t> a </a:t>
            </a:r>
            <a:r>
              <a:rPr lang="nb-NO" dirty="0" err="1"/>
              <a:t>national</a:t>
            </a:r>
            <a:r>
              <a:rPr lang="nb-NO" dirty="0"/>
              <a:t> target, </a:t>
            </a:r>
            <a:r>
              <a:rPr lang="nb-NO" dirty="0" err="1"/>
              <a:t>saying</a:t>
            </a:r>
            <a:r>
              <a:rPr lang="nb-NO" dirty="0"/>
              <a:t> </a:t>
            </a:r>
            <a:r>
              <a:rPr lang="nb-NO" dirty="0" err="1"/>
              <a:t>that</a:t>
            </a:r>
            <a:r>
              <a:rPr lang="nb-NO" dirty="0"/>
              <a:t> all </a:t>
            </a:r>
            <a:r>
              <a:rPr lang="nb-NO" dirty="0" err="1"/>
              <a:t>new</a:t>
            </a:r>
            <a:r>
              <a:rPr lang="nb-NO" dirty="0"/>
              <a:t> </a:t>
            </a:r>
            <a:r>
              <a:rPr lang="nb-NO" dirty="0" err="1"/>
              <a:t>passenger</a:t>
            </a:r>
            <a:r>
              <a:rPr lang="nb-NO" dirty="0"/>
              <a:t> </a:t>
            </a:r>
            <a:r>
              <a:rPr lang="nb-NO" dirty="0" err="1"/>
              <a:t>cars</a:t>
            </a:r>
            <a:r>
              <a:rPr lang="nb-NO" dirty="0"/>
              <a:t> and </a:t>
            </a:r>
            <a:r>
              <a:rPr lang="nb-NO" dirty="0" err="1"/>
              <a:t>light</a:t>
            </a:r>
            <a:r>
              <a:rPr lang="nb-NO" dirty="0"/>
              <a:t> vans sold in 2025 </a:t>
            </a:r>
            <a:r>
              <a:rPr lang="nb-NO" dirty="0" err="1"/>
              <a:t>shall</a:t>
            </a:r>
            <a:r>
              <a:rPr lang="nb-NO" dirty="0"/>
              <a:t> be zero- </a:t>
            </a:r>
            <a:r>
              <a:rPr lang="nb-NO" dirty="0" err="1"/>
              <a:t>emission</a:t>
            </a:r>
            <a:r>
              <a:rPr lang="nb-NO" dirty="0"/>
              <a:t> </a:t>
            </a:r>
            <a:r>
              <a:rPr lang="nb-NO" dirty="0" err="1"/>
              <a:t>vehicles</a:t>
            </a:r>
            <a:r>
              <a:rPr lang="nb-NO" dirty="0"/>
              <a:t>. </a:t>
            </a:r>
          </a:p>
          <a:p>
            <a:endParaRPr lang="nb-NO" dirty="0"/>
          </a:p>
          <a:p>
            <a:r>
              <a:rPr lang="nb-NO" dirty="0"/>
              <a:t>This is a </a:t>
            </a:r>
            <a:r>
              <a:rPr lang="nb-NO" dirty="0" err="1"/>
              <a:t>bipartisan</a:t>
            </a:r>
            <a:r>
              <a:rPr lang="nb-NO" dirty="0"/>
              <a:t> target, </a:t>
            </a:r>
            <a:r>
              <a:rPr lang="nb-NO" dirty="0" err="1"/>
              <a:t>with</a:t>
            </a:r>
            <a:r>
              <a:rPr lang="nb-NO" dirty="0"/>
              <a:t> </a:t>
            </a:r>
            <a:r>
              <a:rPr lang="nb-NO" dirty="0" err="1"/>
              <a:t>broad</a:t>
            </a:r>
            <a:r>
              <a:rPr lang="nb-NO" dirty="0"/>
              <a:t> support in </a:t>
            </a:r>
            <a:r>
              <a:rPr lang="nb-NO" dirty="0" err="1"/>
              <a:t>parliament</a:t>
            </a:r>
            <a:r>
              <a:rPr lang="nb-NO" dirty="0"/>
              <a:t>. It is a goal, not a ban, so it </a:t>
            </a:r>
            <a:r>
              <a:rPr lang="nb-NO" dirty="0" err="1"/>
              <a:t>will</a:t>
            </a:r>
            <a:r>
              <a:rPr lang="nb-NO" dirty="0"/>
              <a:t> not be illegal to </a:t>
            </a:r>
            <a:r>
              <a:rPr lang="nb-NO" dirty="0" err="1"/>
              <a:t>buy</a:t>
            </a:r>
            <a:r>
              <a:rPr lang="nb-NO" dirty="0"/>
              <a:t> or </a:t>
            </a:r>
            <a:r>
              <a:rPr lang="nb-NO" dirty="0" err="1"/>
              <a:t>sell</a:t>
            </a:r>
            <a:r>
              <a:rPr lang="nb-NO" dirty="0"/>
              <a:t> </a:t>
            </a:r>
            <a:r>
              <a:rPr lang="nb-NO" dirty="0" err="1"/>
              <a:t>regular</a:t>
            </a:r>
            <a:r>
              <a:rPr lang="nb-NO" dirty="0"/>
              <a:t> </a:t>
            </a:r>
            <a:r>
              <a:rPr lang="nb-NO" dirty="0" err="1"/>
              <a:t>internal</a:t>
            </a:r>
            <a:r>
              <a:rPr lang="nb-NO" dirty="0"/>
              <a:t> </a:t>
            </a:r>
            <a:r>
              <a:rPr lang="nb-NO" dirty="0" err="1"/>
              <a:t>combustion</a:t>
            </a:r>
            <a:r>
              <a:rPr lang="nb-NO" dirty="0"/>
              <a:t> </a:t>
            </a:r>
            <a:r>
              <a:rPr lang="nb-NO" dirty="0" err="1"/>
              <a:t>vehicles</a:t>
            </a:r>
            <a:r>
              <a:rPr lang="nb-NO" dirty="0"/>
              <a:t>.</a:t>
            </a:r>
          </a:p>
          <a:p>
            <a:endParaRPr lang="nb-NO" dirty="0"/>
          </a:p>
          <a:p>
            <a:r>
              <a:rPr lang="nb-NO" dirty="0" err="1"/>
              <a:t>But</a:t>
            </a:r>
            <a:r>
              <a:rPr lang="nb-NO" dirty="0"/>
              <a:t> </a:t>
            </a:r>
            <a:r>
              <a:rPr lang="nb-NO" dirty="0" err="1"/>
              <a:t>the</a:t>
            </a:r>
            <a:r>
              <a:rPr lang="nb-NO" dirty="0"/>
              <a:t> </a:t>
            </a:r>
            <a:r>
              <a:rPr lang="nb-NO" dirty="0" err="1"/>
              <a:t>government</a:t>
            </a:r>
            <a:r>
              <a:rPr lang="nb-NO" dirty="0"/>
              <a:t> have to deliver </a:t>
            </a:r>
            <a:r>
              <a:rPr lang="nb-NO" dirty="0" err="1"/>
              <a:t>on</a:t>
            </a:r>
            <a:r>
              <a:rPr lang="nb-NO" dirty="0"/>
              <a:t> </a:t>
            </a:r>
            <a:r>
              <a:rPr lang="nb-NO" dirty="0" err="1"/>
              <a:t>policies</a:t>
            </a:r>
            <a:r>
              <a:rPr lang="nb-NO" dirty="0"/>
              <a:t> </a:t>
            </a:r>
            <a:r>
              <a:rPr lang="nb-NO" dirty="0" err="1"/>
              <a:t>that</a:t>
            </a:r>
            <a:r>
              <a:rPr lang="nb-NO" dirty="0"/>
              <a:t> </a:t>
            </a:r>
            <a:r>
              <a:rPr lang="nb-NO" dirty="0" err="1"/>
              <a:t>will</a:t>
            </a:r>
            <a:r>
              <a:rPr lang="nb-NO" dirty="0"/>
              <a:t> </a:t>
            </a:r>
            <a:r>
              <a:rPr lang="nb-NO" dirty="0" err="1"/>
              <a:t>actually</a:t>
            </a:r>
            <a:r>
              <a:rPr lang="nb-NO" dirty="0"/>
              <a:t> </a:t>
            </a:r>
            <a:r>
              <a:rPr lang="nb-NO" dirty="0" err="1"/>
              <a:t>enable</a:t>
            </a:r>
            <a:r>
              <a:rPr lang="nb-NO" dirty="0"/>
              <a:t> </a:t>
            </a:r>
            <a:r>
              <a:rPr lang="nb-NO" dirty="0" err="1"/>
              <a:t>us</a:t>
            </a:r>
            <a:r>
              <a:rPr lang="nb-NO" dirty="0"/>
              <a:t> to </a:t>
            </a:r>
            <a:r>
              <a:rPr lang="nb-NO" dirty="0" err="1"/>
              <a:t>reach</a:t>
            </a:r>
            <a:r>
              <a:rPr lang="nb-NO" dirty="0"/>
              <a:t> </a:t>
            </a:r>
            <a:r>
              <a:rPr lang="nb-NO" dirty="0" err="1"/>
              <a:t>the</a:t>
            </a:r>
            <a:r>
              <a:rPr lang="nb-NO" dirty="0"/>
              <a:t> goal </a:t>
            </a:r>
            <a:r>
              <a:rPr lang="nb-NO" dirty="0" err="1"/>
              <a:t>they</a:t>
            </a:r>
            <a:r>
              <a:rPr lang="nb-NO" dirty="0"/>
              <a:t> have </a:t>
            </a:r>
            <a:r>
              <a:rPr lang="nb-NO" dirty="0" err="1"/>
              <a:t>set</a:t>
            </a:r>
            <a:r>
              <a:rPr lang="nb-NO" dirty="0"/>
              <a:t>. </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04533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And </a:t>
            </a:r>
            <a:r>
              <a:rPr lang="nb-NO" dirty="0" err="1"/>
              <a:t>this</a:t>
            </a:r>
            <a:r>
              <a:rPr lang="nb-NO" dirty="0"/>
              <a:t> </a:t>
            </a:r>
            <a:r>
              <a:rPr lang="nb-NO" dirty="0" err="1"/>
              <a:t>was</a:t>
            </a:r>
            <a:r>
              <a:rPr lang="nb-NO" dirty="0"/>
              <a:t> </a:t>
            </a:r>
            <a:r>
              <a:rPr lang="nb-NO" dirty="0" err="1"/>
              <a:t>how</a:t>
            </a:r>
            <a:r>
              <a:rPr lang="nb-NO" dirty="0"/>
              <a:t> </a:t>
            </a:r>
            <a:r>
              <a:rPr lang="nb-NO" dirty="0" err="1"/>
              <a:t>the</a:t>
            </a:r>
            <a:r>
              <a:rPr lang="nb-NO" dirty="0"/>
              <a:t> EV </a:t>
            </a:r>
            <a:r>
              <a:rPr lang="nb-NO" dirty="0" err="1"/>
              <a:t>adventure</a:t>
            </a:r>
            <a:r>
              <a:rPr lang="nb-NO" dirty="0"/>
              <a:t> in Norway </a:t>
            </a:r>
            <a:r>
              <a:rPr lang="nb-NO" dirty="0" err="1"/>
              <a:t>started</a:t>
            </a:r>
            <a:r>
              <a:rPr lang="nb-NO" dirty="0"/>
              <a:t> </a:t>
            </a:r>
            <a:r>
              <a:rPr lang="nb-NO" dirty="0" err="1"/>
              <a:t>out</a:t>
            </a:r>
            <a:r>
              <a:rPr lang="nb-NO" dirty="0"/>
              <a:t>, an </a:t>
            </a:r>
            <a:r>
              <a:rPr lang="nb-NO" dirty="0" err="1"/>
              <a:t>important</a:t>
            </a:r>
            <a:r>
              <a:rPr lang="nb-NO" dirty="0"/>
              <a:t> part </a:t>
            </a:r>
            <a:r>
              <a:rPr lang="nb-NO" dirty="0" err="1"/>
              <a:t>of</a:t>
            </a:r>
            <a:r>
              <a:rPr lang="nb-NO" dirty="0"/>
              <a:t> </a:t>
            </a:r>
            <a:r>
              <a:rPr lang="nb-NO" dirty="0" err="1"/>
              <a:t>the</a:t>
            </a:r>
            <a:r>
              <a:rPr lang="nb-NO" dirty="0"/>
              <a:t> </a:t>
            </a:r>
            <a:r>
              <a:rPr lang="nb-NO" dirty="0" err="1"/>
              <a:t>beginning</a:t>
            </a:r>
            <a:r>
              <a:rPr lang="nb-NO" dirty="0"/>
              <a:t> in Norway </a:t>
            </a:r>
            <a:r>
              <a:rPr lang="nb-NO" dirty="0" err="1"/>
              <a:t>was</a:t>
            </a:r>
            <a:r>
              <a:rPr lang="nb-NO" dirty="0"/>
              <a:t> </a:t>
            </a:r>
            <a:r>
              <a:rPr lang="nb-NO" dirty="0" err="1"/>
              <a:t>these</a:t>
            </a:r>
            <a:r>
              <a:rPr lang="nb-NO" dirty="0"/>
              <a:t> </a:t>
            </a:r>
            <a:r>
              <a:rPr lang="nb-NO" dirty="0" err="1"/>
              <a:t>two</a:t>
            </a:r>
            <a:r>
              <a:rPr lang="nb-NO" dirty="0"/>
              <a:t> </a:t>
            </a:r>
            <a:r>
              <a:rPr lang="nb-NO" dirty="0" err="1"/>
              <a:t>small</a:t>
            </a:r>
            <a:r>
              <a:rPr lang="nb-NO" dirty="0"/>
              <a:t> </a:t>
            </a:r>
            <a:r>
              <a:rPr lang="nb-NO" dirty="0" err="1"/>
              <a:t>cars</a:t>
            </a:r>
            <a:r>
              <a:rPr lang="nb-NO" dirty="0"/>
              <a:t>…</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93632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500" dirty="0" err="1"/>
              <a:t>Today</a:t>
            </a:r>
            <a:r>
              <a:rPr lang="nb-NO" sz="1500" dirty="0"/>
              <a:t>, </a:t>
            </a:r>
            <a:r>
              <a:rPr lang="nb-NO" sz="1500" dirty="0" err="1"/>
              <a:t>everyday</a:t>
            </a:r>
            <a:r>
              <a:rPr lang="nb-NO" sz="1500" dirty="0"/>
              <a:t> </a:t>
            </a:r>
            <a:r>
              <a:rPr lang="nb-NO" sz="1500" dirty="0" err="1"/>
              <a:t>life</a:t>
            </a:r>
            <a:r>
              <a:rPr lang="nb-NO" sz="1500" dirty="0"/>
              <a:t> as an EV driver in Norway </a:t>
            </a:r>
            <a:r>
              <a:rPr lang="nb-NO" sz="1500" dirty="0" err="1"/>
              <a:t>can</a:t>
            </a:r>
            <a:r>
              <a:rPr lang="nb-NO" sz="1500" dirty="0"/>
              <a:t> </a:t>
            </a:r>
            <a:r>
              <a:rPr lang="nb-NO" sz="1500" dirty="0" err="1"/>
              <a:t>look</a:t>
            </a:r>
            <a:r>
              <a:rPr lang="nb-NO" sz="1500" dirty="0"/>
              <a:t> a bit more like </a:t>
            </a:r>
            <a:r>
              <a:rPr lang="nb-NO" sz="1500" dirty="0" err="1"/>
              <a:t>this</a:t>
            </a:r>
            <a:r>
              <a:rPr lang="nb-NO" sz="1500" dirty="0"/>
              <a:t>. The </a:t>
            </a:r>
            <a:r>
              <a:rPr lang="nb-NO" sz="1500" dirty="0" err="1"/>
              <a:t>cars</a:t>
            </a:r>
            <a:r>
              <a:rPr lang="nb-NO" sz="1500" dirty="0"/>
              <a:t> </a:t>
            </a:r>
            <a:r>
              <a:rPr lang="nb-NO" sz="1500" dirty="0" err="1"/>
              <a:t>are</a:t>
            </a:r>
            <a:r>
              <a:rPr lang="nb-NO" sz="1500" dirty="0"/>
              <a:t> </a:t>
            </a:r>
            <a:r>
              <a:rPr lang="nb-NO" sz="1500" dirty="0" err="1"/>
              <a:t>now</a:t>
            </a:r>
            <a:r>
              <a:rPr lang="nb-NO" sz="1500" dirty="0"/>
              <a:t> </a:t>
            </a:r>
            <a:r>
              <a:rPr lang="nb-NO" sz="1500" dirty="0" err="1"/>
              <a:t>regular</a:t>
            </a:r>
            <a:r>
              <a:rPr lang="nb-NO" sz="1500" dirty="0"/>
              <a:t> </a:t>
            </a:r>
            <a:r>
              <a:rPr lang="nb-NO" sz="1500" dirty="0" err="1"/>
              <a:t>cars</a:t>
            </a:r>
            <a:r>
              <a:rPr lang="nb-NO" sz="1500" dirty="0"/>
              <a:t>, </a:t>
            </a:r>
            <a:r>
              <a:rPr lang="nb-NO" sz="1500" dirty="0" err="1"/>
              <a:t>suitable</a:t>
            </a:r>
            <a:r>
              <a:rPr lang="nb-NO" sz="1500" dirty="0"/>
              <a:t> for </a:t>
            </a:r>
            <a:r>
              <a:rPr lang="nb-NO" sz="1500" dirty="0" err="1"/>
              <a:t>every</a:t>
            </a:r>
            <a:r>
              <a:rPr lang="nb-NO" sz="1500" dirty="0"/>
              <a:t> purpose! Like </a:t>
            </a:r>
            <a:r>
              <a:rPr lang="nb-NO" sz="1500" dirty="0" err="1"/>
              <a:t>this</a:t>
            </a:r>
            <a:r>
              <a:rPr lang="nb-NO" sz="1500" dirty="0"/>
              <a:t> EV </a:t>
            </a:r>
            <a:r>
              <a:rPr lang="nb-NO" sz="1500" dirty="0" err="1"/>
              <a:t>towing</a:t>
            </a:r>
            <a:r>
              <a:rPr lang="nb-NO" sz="1500" dirty="0"/>
              <a:t> a </a:t>
            </a:r>
            <a:r>
              <a:rPr lang="nb-NO" sz="1500" dirty="0" err="1"/>
              <a:t>snow</a:t>
            </a:r>
            <a:r>
              <a:rPr lang="nb-NO" sz="1500" dirty="0"/>
              <a:t> mobile in </a:t>
            </a:r>
            <a:r>
              <a:rPr lang="nb-NO" sz="1500" dirty="0" err="1"/>
              <a:t>the</a:t>
            </a:r>
            <a:r>
              <a:rPr lang="nb-NO" sz="1500" dirty="0"/>
              <a:t> far </a:t>
            </a:r>
            <a:r>
              <a:rPr lang="nb-NO" sz="1500" dirty="0" err="1"/>
              <a:t>north</a:t>
            </a:r>
            <a:r>
              <a:rPr lang="nb-NO" sz="1500" dirty="0"/>
              <a:t> </a:t>
            </a:r>
            <a:r>
              <a:rPr lang="nb-NO" sz="1500" dirty="0" err="1"/>
              <a:t>of</a:t>
            </a:r>
            <a:r>
              <a:rPr lang="nb-NO" sz="1500" dirty="0"/>
              <a:t> </a:t>
            </a:r>
            <a:r>
              <a:rPr lang="nb-NO" sz="1500" dirty="0" err="1"/>
              <a:t>norway</a:t>
            </a:r>
            <a:r>
              <a:rPr lang="nb-NO" sz="1500" dirty="0"/>
              <a:t>, </a:t>
            </a:r>
            <a:r>
              <a:rPr lang="nb-NO" sz="1500" dirty="0" err="1"/>
              <a:t>where</a:t>
            </a:r>
            <a:r>
              <a:rPr lang="nb-NO" sz="1500" dirty="0"/>
              <a:t> </a:t>
            </a:r>
            <a:r>
              <a:rPr lang="nb-NO" sz="1500" dirty="0" err="1"/>
              <a:t>temperatures</a:t>
            </a:r>
            <a:r>
              <a:rPr lang="nb-NO" sz="1500" dirty="0"/>
              <a:t> </a:t>
            </a:r>
            <a:r>
              <a:rPr lang="nb-NO" sz="1500" dirty="0" err="1"/>
              <a:t>can</a:t>
            </a:r>
            <a:r>
              <a:rPr lang="nb-NO" sz="1500" dirty="0"/>
              <a:t> hit </a:t>
            </a:r>
            <a:r>
              <a:rPr lang="nb-NO" sz="1500" dirty="0" err="1"/>
              <a:t>below</a:t>
            </a:r>
            <a:r>
              <a:rPr lang="nb-NO" sz="1500" dirty="0"/>
              <a:t> 25 minus </a:t>
            </a:r>
            <a:r>
              <a:rPr lang="nb-NO" sz="1500" dirty="0" err="1"/>
              <a:t>degrees</a:t>
            </a:r>
            <a:r>
              <a:rPr lang="nb-NO" sz="1500" dirty="0"/>
              <a:t> </a:t>
            </a:r>
            <a:r>
              <a:rPr lang="nb-NO" sz="1500" dirty="0" err="1"/>
              <a:t>celcius</a:t>
            </a:r>
            <a:r>
              <a:rPr lang="nb-NO" sz="1500" dirty="0"/>
              <a:t>. </a:t>
            </a:r>
            <a:endParaRPr lang="en-US" sz="1500" spc="40" dirty="0">
              <a:solidFill>
                <a:srgbClr val="000000"/>
              </a:solidFill>
              <a:effectLst/>
              <a:latin typeface="PT Serif" panose="020A060304050502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US" sz="1800" spc="40" dirty="0">
                <a:solidFill>
                  <a:srgbClr val="000000"/>
                </a:solidFill>
                <a:effectLst/>
                <a:latin typeface="PT Serif" panose="020A0603040505020204" pitchFamily="18" charset="0"/>
                <a:cs typeface="Times New Roman" panose="02020603050405020304" pitchFamily="18" charset="0"/>
              </a:rPr>
            </a:br>
            <a:endParaRPr lang="en-US" sz="1800" spc="40" dirty="0">
              <a:solidFill>
                <a:srgbClr val="000000"/>
              </a:solidFill>
              <a:effectLst/>
              <a:latin typeface="PT Serif" panose="020A0603040505020204" pitchFamily="18" charset="0"/>
              <a:cs typeface="Times New Roman" panose="02020603050405020304" pitchFamily="18" charset="0"/>
            </a:endParaRPr>
          </a:p>
          <a:p>
            <a:endParaRPr lang="en-US" sz="1800" spc="40" dirty="0">
              <a:solidFill>
                <a:srgbClr val="000000"/>
              </a:solidFill>
              <a:effectLst/>
              <a:latin typeface="PT Serif" panose="020A0603040505020204" pitchFamily="18"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C6B9181-0262-4B11-906A-78A78008B6F8}" type="slidenum">
              <a:rPr lang="nb-NO" smtClean="0"/>
              <a:t>6</a:t>
            </a:fld>
            <a:endParaRPr lang="nb-NO"/>
          </a:p>
        </p:txBody>
      </p:sp>
    </p:spTree>
    <p:extLst>
      <p:ext uri="{BB962C8B-B14F-4D97-AF65-F5344CB8AC3E}">
        <p14:creationId xmlns:p14="http://schemas.microsoft.com/office/powerpoint/2010/main" val="327971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This </a:t>
            </a:r>
            <a:r>
              <a:rPr lang="nb-NO" dirty="0" err="1"/>
              <a:t>map</a:t>
            </a:r>
            <a:r>
              <a:rPr lang="nb-NO" dirty="0"/>
              <a:t> shows </a:t>
            </a:r>
            <a:r>
              <a:rPr lang="nb-NO" dirty="0" err="1"/>
              <a:t>the</a:t>
            </a:r>
            <a:r>
              <a:rPr lang="nb-NO" dirty="0"/>
              <a:t> EV sales per </a:t>
            </a:r>
            <a:r>
              <a:rPr lang="nb-NO" dirty="0" err="1"/>
              <a:t>county</a:t>
            </a:r>
            <a:r>
              <a:rPr lang="nb-NO" dirty="0"/>
              <a:t> in Norway for 2022.</a:t>
            </a:r>
          </a:p>
          <a:p>
            <a:endParaRPr lang="nb-NO" dirty="0"/>
          </a:p>
          <a:p>
            <a:r>
              <a:rPr lang="nb-NO" dirty="0"/>
              <a:t>And </a:t>
            </a:r>
            <a:r>
              <a:rPr lang="nb-NO" dirty="0" err="1"/>
              <a:t>even</a:t>
            </a:r>
            <a:r>
              <a:rPr lang="nb-NO" dirty="0"/>
              <a:t> in Finnmark </a:t>
            </a:r>
            <a:r>
              <a:rPr lang="nb-NO" dirty="0" err="1"/>
              <a:t>county</a:t>
            </a:r>
            <a:r>
              <a:rPr lang="nb-NO" dirty="0"/>
              <a:t>, all </a:t>
            </a:r>
            <a:r>
              <a:rPr lang="nb-NO" dirty="0" err="1"/>
              <a:t>the</a:t>
            </a:r>
            <a:r>
              <a:rPr lang="nb-NO" dirty="0"/>
              <a:t> </a:t>
            </a:r>
            <a:r>
              <a:rPr lang="nb-NO" dirty="0" err="1"/>
              <a:t>way</a:t>
            </a:r>
            <a:r>
              <a:rPr lang="nb-NO" dirty="0"/>
              <a:t> up </a:t>
            </a:r>
            <a:r>
              <a:rPr lang="nb-NO" dirty="0" err="1"/>
              <a:t>north</a:t>
            </a:r>
            <a:r>
              <a:rPr lang="nb-NO" dirty="0"/>
              <a:t>, </a:t>
            </a:r>
            <a:r>
              <a:rPr lang="nb-NO" dirty="0" err="1"/>
              <a:t>above</a:t>
            </a:r>
            <a:r>
              <a:rPr lang="nb-NO" dirty="0"/>
              <a:t> </a:t>
            </a:r>
            <a:r>
              <a:rPr lang="nb-NO" dirty="0" err="1"/>
              <a:t>the</a:t>
            </a:r>
            <a:r>
              <a:rPr lang="nb-NO" dirty="0"/>
              <a:t> </a:t>
            </a:r>
            <a:r>
              <a:rPr lang="nb-NO" dirty="0" err="1"/>
              <a:t>arctic</a:t>
            </a:r>
            <a:r>
              <a:rPr lang="nb-NO" dirty="0"/>
              <a:t> </a:t>
            </a:r>
            <a:r>
              <a:rPr lang="nb-NO" dirty="0" err="1"/>
              <a:t>circle</a:t>
            </a:r>
            <a:r>
              <a:rPr lang="nb-NO" dirty="0"/>
              <a:t>, over half </a:t>
            </a:r>
            <a:r>
              <a:rPr lang="nb-NO" dirty="0" err="1"/>
              <a:t>of</a:t>
            </a:r>
            <a:r>
              <a:rPr lang="nb-NO" dirty="0"/>
              <a:t> </a:t>
            </a:r>
            <a:r>
              <a:rPr lang="nb-NO" dirty="0" err="1"/>
              <a:t>the</a:t>
            </a:r>
            <a:r>
              <a:rPr lang="nb-NO" dirty="0"/>
              <a:t> </a:t>
            </a:r>
            <a:r>
              <a:rPr lang="nb-NO" dirty="0" err="1"/>
              <a:t>new</a:t>
            </a:r>
            <a:r>
              <a:rPr lang="nb-NO" dirty="0"/>
              <a:t> </a:t>
            </a:r>
            <a:r>
              <a:rPr lang="nb-NO" dirty="0" err="1"/>
              <a:t>passenger</a:t>
            </a:r>
            <a:r>
              <a:rPr lang="nb-NO" dirty="0"/>
              <a:t> </a:t>
            </a:r>
            <a:r>
              <a:rPr lang="nb-NO" dirty="0" err="1"/>
              <a:t>vehicles</a:t>
            </a:r>
            <a:r>
              <a:rPr lang="nb-NO" dirty="0"/>
              <a:t> </a:t>
            </a:r>
            <a:r>
              <a:rPr lang="nb-NO" dirty="0" err="1"/>
              <a:t>bought</a:t>
            </a:r>
            <a:r>
              <a:rPr lang="nb-NO"/>
              <a:t>, </a:t>
            </a:r>
            <a:r>
              <a:rPr lang="nb-NO" dirty="0" err="1"/>
              <a:t>were</a:t>
            </a:r>
            <a:r>
              <a:rPr lang="nb-NO" dirty="0"/>
              <a:t> </a:t>
            </a:r>
            <a:r>
              <a:rPr lang="nb-NO" dirty="0" err="1"/>
              <a:t>fully</a:t>
            </a:r>
            <a:r>
              <a:rPr lang="nb-NO" dirty="0"/>
              <a:t> </a:t>
            </a:r>
            <a:r>
              <a:rPr lang="nb-NO" dirty="0" err="1"/>
              <a:t>electric</a:t>
            </a:r>
            <a:r>
              <a:rPr lang="nb-NO" dirty="0"/>
              <a:t>. It is an </a:t>
            </a:r>
            <a:r>
              <a:rPr lang="nb-NO" dirty="0" err="1"/>
              <a:t>amazing</a:t>
            </a:r>
            <a:r>
              <a:rPr lang="nb-NO" dirty="0"/>
              <a:t> </a:t>
            </a:r>
            <a:r>
              <a:rPr lang="nb-NO" dirty="0" err="1"/>
              <a:t>development</a:t>
            </a:r>
            <a:r>
              <a:rPr lang="nb-NO" dirty="0"/>
              <a:t>. </a:t>
            </a:r>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95071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600" dirty="0" err="1">
                <a:solidFill>
                  <a:srgbClr val="000000"/>
                </a:solidFill>
                <a:effectLst/>
              </a:rPr>
              <a:t>But</a:t>
            </a:r>
            <a:r>
              <a:rPr lang="nb-NO" sz="1600" dirty="0">
                <a:solidFill>
                  <a:srgbClr val="000000"/>
                </a:solidFill>
                <a:effectLst/>
              </a:rPr>
              <a:t> </a:t>
            </a:r>
            <a:r>
              <a:rPr lang="nb-NO" sz="1600" dirty="0" err="1">
                <a:solidFill>
                  <a:srgbClr val="000000"/>
                </a:solidFill>
                <a:effectLst/>
              </a:rPr>
              <a:t>are</a:t>
            </a:r>
            <a:r>
              <a:rPr lang="nb-NO" sz="1600" dirty="0">
                <a:solidFill>
                  <a:srgbClr val="000000"/>
                </a:solidFill>
                <a:effectLst/>
              </a:rPr>
              <a:t> </a:t>
            </a:r>
            <a:r>
              <a:rPr lang="nb-NO" sz="1600" dirty="0" err="1">
                <a:solidFill>
                  <a:srgbClr val="000000"/>
                </a:solidFill>
                <a:effectLst/>
              </a:rPr>
              <a:t>we</a:t>
            </a:r>
            <a:r>
              <a:rPr lang="nb-NO" sz="1600" dirty="0">
                <a:solidFill>
                  <a:srgbClr val="000000"/>
                </a:solidFill>
                <a:effectLst/>
              </a:rPr>
              <a:t> </a:t>
            </a:r>
            <a:r>
              <a:rPr lang="nb-NO" sz="1600" dirty="0" err="1">
                <a:solidFill>
                  <a:srgbClr val="000000"/>
                </a:solidFill>
                <a:effectLst/>
              </a:rPr>
              <a:t>there</a:t>
            </a:r>
            <a:r>
              <a:rPr lang="nb-NO" sz="1600" dirty="0">
                <a:solidFill>
                  <a:srgbClr val="000000"/>
                </a:solidFill>
                <a:effectLst/>
              </a:rPr>
              <a:t> </a:t>
            </a:r>
            <a:r>
              <a:rPr lang="nb-NO" sz="1600" dirty="0" err="1">
                <a:solidFill>
                  <a:srgbClr val="000000"/>
                </a:solidFill>
                <a:effectLst/>
              </a:rPr>
              <a:t>yet</a:t>
            </a:r>
            <a:r>
              <a:rPr lang="nb-NO" sz="1600" dirty="0">
                <a:solidFill>
                  <a:srgbClr val="000000"/>
                </a:solidFill>
                <a:effectLst/>
              </a:rPr>
              <a:t>? It </a:t>
            </a:r>
            <a:r>
              <a:rPr lang="nb-NO" sz="1600" dirty="0" err="1">
                <a:solidFill>
                  <a:srgbClr val="000000"/>
                </a:solidFill>
                <a:effectLst/>
              </a:rPr>
              <a:t>takes</a:t>
            </a:r>
            <a:r>
              <a:rPr lang="nb-NO" sz="1600" dirty="0">
                <a:solidFill>
                  <a:srgbClr val="000000"/>
                </a:solidFill>
                <a:effectLst/>
              </a:rPr>
              <a:t> a </a:t>
            </a:r>
            <a:r>
              <a:rPr lang="nb-NO" sz="1600" dirty="0" err="1">
                <a:solidFill>
                  <a:srgbClr val="000000"/>
                </a:solidFill>
                <a:effectLst/>
              </a:rPr>
              <a:t>long</a:t>
            </a:r>
            <a:r>
              <a:rPr lang="nb-NO" sz="1600" dirty="0">
                <a:solidFill>
                  <a:srgbClr val="000000"/>
                </a:solidFill>
                <a:effectLst/>
              </a:rPr>
              <a:t> time to </a:t>
            </a:r>
            <a:r>
              <a:rPr lang="nb-NO" sz="1600" dirty="0" err="1">
                <a:solidFill>
                  <a:srgbClr val="000000"/>
                </a:solidFill>
                <a:effectLst/>
              </a:rPr>
              <a:t>change</a:t>
            </a:r>
            <a:r>
              <a:rPr lang="nb-NO" sz="1600" dirty="0">
                <a:solidFill>
                  <a:srgbClr val="000000"/>
                </a:solidFill>
                <a:effectLst/>
              </a:rPr>
              <a:t> </a:t>
            </a:r>
            <a:r>
              <a:rPr lang="nb-NO" sz="1600" dirty="0" err="1">
                <a:solidFill>
                  <a:srgbClr val="000000"/>
                </a:solidFill>
                <a:effectLst/>
              </a:rPr>
              <a:t>entire</a:t>
            </a:r>
            <a:r>
              <a:rPr lang="nb-NO" sz="1600" dirty="0">
                <a:solidFill>
                  <a:srgbClr val="000000"/>
                </a:solidFill>
                <a:effectLst/>
              </a:rPr>
              <a:t> </a:t>
            </a:r>
            <a:r>
              <a:rPr lang="nb-NO" sz="1600" dirty="0" err="1">
                <a:solidFill>
                  <a:srgbClr val="000000"/>
                </a:solidFill>
                <a:effectLst/>
              </a:rPr>
              <a:t>fleets</a:t>
            </a:r>
            <a:r>
              <a:rPr lang="nb-NO" sz="1600" dirty="0">
                <a:solidFill>
                  <a:srgbClr val="000000"/>
                </a:solidFill>
                <a:effectLst/>
              </a:rPr>
              <a:t>. This is </a:t>
            </a:r>
            <a:r>
              <a:rPr lang="nb-NO" sz="1600" dirty="0" err="1">
                <a:solidFill>
                  <a:srgbClr val="000000"/>
                </a:solidFill>
                <a:effectLst/>
              </a:rPr>
              <a:t>why</a:t>
            </a:r>
            <a:r>
              <a:rPr lang="nb-NO" sz="1600" dirty="0">
                <a:solidFill>
                  <a:srgbClr val="000000"/>
                </a:solidFill>
                <a:effectLst/>
              </a:rPr>
              <a:t> </a:t>
            </a:r>
            <a:r>
              <a:rPr lang="nb-NO" sz="1600" dirty="0" err="1">
                <a:solidFill>
                  <a:srgbClr val="000000"/>
                </a:solidFill>
                <a:effectLst/>
              </a:rPr>
              <a:t>you</a:t>
            </a:r>
            <a:r>
              <a:rPr lang="nb-NO" sz="1600" dirty="0">
                <a:solidFill>
                  <a:srgbClr val="000000"/>
                </a:solidFill>
                <a:effectLst/>
              </a:rPr>
              <a:t> </a:t>
            </a:r>
            <a:r>
              <a:rPr lang="nb-NO" sz="1600" dirty="0" err="1">
                <a:solidFill>
                  <a:srgbClr val="000000"/>
                </a:solidFill>
                <a:effectLst/>
              </a:rPr>
              <a:t>need</a:t>
            </a:r>
            <a:r>
              <a:rPr lang="nb-NO" sz="1600" dirty="0">
                <a:solidFill>
                  <a:srgbClr val="000000"/>
                </a:solidFill>
                <a:effectLst/>
              </a:rPr>
              <a:t> to </a:t>
            </a:r>
            <a:r>
              <a:rPr lang="nb-NO" sz="1600" dirty="0" err="1">
                <a:solidFill>
                  <a:srgbClr val="000000"/>
                </a:solidFill>
                <a:effectLst/>
              </a:rPr>
              <a:t>think</a:t>
            </a:r>
            <a:r>
              <a:rPr lang="nb-NO" sz="1600" dirty="0">
                <a:solidFill>
                  <a:srgbClr val="000000"/>
                </a:solidFill>
                <a:effectLst/>
              </a:rPr>
              <a:t> </a:t>
            </a:r>
            <a:r>
              <a:rPr lang="nb-NO" sz="1600" dirty="0" err="1">
                <a:solidFill>
                  <a:srgbClr val="000000"/>
                </a:solidFill>
                <a:effectLst/>
              </a:rPr>
              <a:t>ahead</a:t>
            </a:r>
            <a:r>
              <a:rPr lang="nb-NO" sz="1600" dirty="0">
                <a:solidFill>
                  <a:srgbClr val="000000"/>
                </a:solidFill>
                <a:effectLst/>
              </a:rPr>
              <a:t> and start </a:t>
            </a:r>
            <a:r>
              <a:rPr lang="nb-NO" sz="1600" dirty="0" err="1">
                <a:solidFill>
                  <a:srgbClr val="000000"/>
                </a:solidFill>
                <a:effectLst/>
              </a:rPr>
              <a:t>early</a:t>
            </a:r>
            <a:r>
              <a:rPr lang="nb-NO" sz="1600" dirty="0">
                <a:solidFill>
                  <a:srgbClr val="000000"/>
                </a:solidFill>
                <a:effectLst/>
              </a:rPr>
              <a:t>. For </a:t>
            </a:r>
            <a:r>
              <a:rPr lang="nb-NO" sz="1600" dirty="0" err="1">
                <a:solidFill>
                  <a:srgbClr val="000000"/>
                </a:solidFill>
                <a:effectLst/>
              </a:rPr>
              <a:t>passenger</a:t>
            </a:r>
            <a:r>
              <a:rPr lang="nb-NO" sz="1600" dirty="0">
                <a:solidFill>
                  <a:srgbClr val="000000"/>
                </a:solidFill>
                <a:effectLst/>
              </a:rPr>
              <a:t> </a:t>
            </a:r>
            <a:r>
              <a:rPr lang="nb-NO" sz="1600" dirty="0" err="1">
                <a:solidFill>
                  <a:srgbClr val="000000"/>
                </a:solidFill>
                <a:effectLst/>
              </a:rPr>
              <a:t>cars</a:t>
            </a:r>
            <a:r>
              <a:rPr lang="nb-NO" sz="1600" dirty="0">
                <a:solidFill>
                  <a:srgbClr val="000000"/>
                </a:solidFill>
                <a:effectLst/>
              </a:rPr>
              <a:t>, </a:t>
            </a:r>
            <a:r>
              <a:rPr lang="nb-NO" sz="1600" dirty="0" err="1">
                <a:solidFill>
                  <a:srgbClr val="000000"/>
                </a:solidFill>
                <a:effectLst/>
              </a:rPr>
              <a:t>we</a:t>
            </a:r>
            <a:r>
              <a:rPr lang="nb-NO" sz="1600" dirty="0">
                <a:solidFill>
                  <a:srgbClr val="000000"/>
                </a:solidFill>
                <a:effectLst/>
              </a:rPr>
              <a:t> have </a:t>
            </a:r>
            <a:r>
              <a:rPr lang="nb-NO" sz="1600" dirty="0" err="1">
                <a:solidFill>
                  <a:srgbClr val="000000"/>
                </a:solidFill>
                <a:effectLst/>
              </a:rPr>
              <a:t>come</a:t>
            </a:r>
            <a:r>
              <a:rPr lang="nb-NO" sz="1600" dirty="0">
                <a:solidFill>
                  <a:srgbClr val="000000"/>
                </a:solidFill>
                <a:effectLst/>
              </a:rPr>
              <a:t> a </a:t>
            </a:r>
            <a:r>
              <a:rPr lang="nb-NO" sz="1600" dirty="0" err="1">
                <a:solidFill>
                  <a:srgbClr val="000000"/>
                </a:solidFill>
                <a:effectLst/>
              </a:rPr>
              <a:t>long</a:t>
            </a:r>
            <a:r>
              <a:rPr lang="nb-NO" sz="1600" dirty="0">
                <a:solidFill>
                  <a:srgbClr val="000000"/>
                </a:solidFill>
                <a:effectLst/>
              </a:rPr>
              <a:t> </a:t>
            </a:r>
            <a:r>
              <a:rPr lang="nb-NO" sz="1600" dirty="0" err="1">
                <a:solidFill>
                  <a:srgbClr val="000000"/>
                </a:solidFill>
                <a:effectLst/>
              </a:rPr>
              <a:t>way</a:t>
            </a:r>
            <a:r>
              <a:rPr lang="nb-NO" sz="1600" dirty="0">
                <a:solidFill>
                  <a:srgbClr val="000000"/>
                </a:solidFill>
                <a:effectLst/>
              </a:rPr>
              <a:t> </a:t>
            </a:r>
            <a:r>
              <a:rPr lang="nb-NO" sz="1600" dirty="0" err="1">
                <a:solidFill>
                  <a:srgbClr val="000000"/>
                </a:solidFill>
                <a:effectLst/>
              </a:rPr>
              <a:t>because</a:t>
            </a:r>
            <a:r>
              <a:rPr lang="nb-NO" sz="1600" dirty="0">
                <a:solidFill>
                  <a:srgbClr val="000000"/>
                </a:solidFill>
                <a:effectLst/>
              </a:rPr>
              <a:t> </a:t>
            </a:r>
            <a:r>
              <a:rPr lang="nb-NO" sz="1600" dirty="0" err="1">
                <a:solidFill>
                  <a:srgbClr val="000000"/>
                </a:solidFill>
                <a:effectLst/>
              </a:rPr>
              <a:t>we</a:t>
            </a:r>
            <a:r>
              <a:rPr lang="nb-NO" sz="1600" dirty="0">
                <a:solidFill>
                  <a:srgbClr val="000000"/>
                </a:solidFill>
                <a:effectLst/>
              </a:rPr>
              <a:t> </a:t>
            </a:r>
            <a:r>
              <a:rPr lang="nb-NO" sz="1600" dirty="0" err="1">
                <a:solidFill>
                  <a:srgbClr val="000000"/>
                </a:solidFill>
                <a:effectLst/>
              </a:rPr>
              <a:t>started</a:t>
            </a:r>
            <a:r>
              <a:rPr lang="nb-NO" sz="1600" dirty="0">
                <a:solidFill>
                  <a:srgbClr val="000000"/>
                </a:solidFill>
                <a:effectLst/>
              </a:rPr>
              <a:t> </a:t>
            </a:r>
            <a:r>
              <a:rPr lang="nb-NO" sz="1600" dirty="0" err="1">
                <a:solidFill>
                  <a:srgbClr val="000000"/>
                </a:solidFill>
                <a:effectLst/>
              </a:rPr>
              <a:t>early</a:t>
            </a:r>
            <a:r>
              <a:rPr lang="nb-NO" sz="1600" dirty="0">
                <a:solidFill>
                  <a:srgbClr val="000000"/>
                </a:solidFill>
                <a:effectLst/>
              </a:rPr>
              <a:t>, </a:t>
            </a:r>
            <a:r>
              <a:rPr lang="nb-NO" sz="1600" dirty="0" err="1">
                <a:solidFill>
                  <a:srgbClr val="000000"/>
                </a:solidFill>
                <a:effectLst/>
              </a:rPr>
              <a:t>the</a:t>
            </a:r>
            <a:r>
              <a:rPr lang="nb-NO" sz="1600" dirty="0">
                <a:solidFill>
                  <a:srgbClr val="000000"/>
                </a:solidFill>
                <a:effectLst/>
              </a:rPr>
              <a:t> </a:t>
            </a:r>
            <a:r>
              <a:rPr lang="nb-NO" sz="1600" dirty="0" err="1">
                <a:solidFill>
                  <a:srgbClr val="000000"/>
                </a:solidFill>
                <a:effectLst/>
              </a:rPr>
              <a:t>other</a:t>
            </a:r>
            <a:r>
              <a:rPr lang="nb-NO" sz="1600" dirty="0">
                <a:solidFill>
                  <a:srgbClr val="000000"/>
                </a:solidFill>
                <a:effectLst/>
              </a:rPr>
              <a:t> modes </a:t>
            </a:r>
            <a:r>
              <a:rPr lang="nb-NO" sz="1600" dirty="0" err="1">
                <a:solidFill>
                  <a:srgbClr val="000000"/>
                </a:solidFill>
                <a:effectLst/>
              </a:rPr>
              <a:t>of</a:t>
            </a:r>
            <a:r>
              <a:rPr lang="nb-NO" sz="1600" dirty="0">
                <a:solidFill>
                  <a:srgbClr val="000000"/>
                </a:solidFill>
                <a:effectLst/>
              </a:rPr>
              <a:t> </a:t>
            </a:r>
            <a:r>
              <a:rPr lang="nb-NO" sz="1600" dirty="0" err="1">
                <a:solidFill>
                  <a:srgbClr val="000000"/>
                </a:solidFill>
                <a:effectLst/>
              </a:rPr>
              <a:t>transportation</a:t>
            </a:r>
            <a:r>
              <a:rPr lang="nb-NO" sz="1600" dirty="0">
                <a:solidFill>
                  <a:srgbClr val="000000"/>
                </a:solidFill>
                <a:effectLst/>
              </a:rPr>
              <a:t> </a:t>
            </a:r>
            <a:r>
              <a:rPr lang="nb-NO" sz="1600" dirty="0" err="1">
                <a:solidFill>
                  <a:srgbClr val="000000"/>
                </a:solidFill>
                <a:effectLst/>
              </a:rPr>
              <a:t>are</a:t>
            </a:r>
            <a:r>
              <a:rPr lang="nb-NO" sz="1600" dirty="0">
                <a:solidFill>
                  <a:srgbClr val="000000"/>
                </a:solidFill>
                <a:effectLst/>
              </a:rPr>
              <a:t> </a:t>
            </a:r>
            <a:r>
              <a:rPr lang="nb-NO" sz="1600" dirty="0" err="1">
                <a:solidFill>
                  <a:srgbClr val="000000"/>
                </a:solidFill>
                <a:effectLst/>
              </a:rPr>
              <a:t>lagging</a:t>
            </a:r>
            <a:r>
              <a:rPr lang="nb-NO" sz="1600" dirty="0">
                <a:solidFill>
                  <a:srgbClr val="000000"/>
                </a:solidFill>
                <a:effectLst/>
              </a:rPr>
              <a:t> </a:t>
            </a:r>
            <a:r>
              <a:rPr lang="nb-NO" sz="1600" dirty="0" err="1">
                <a:solidFill>
                  <a:srgbClr val="000000"/>
                </a:solidFill>
                <a:effectLst/>
              </a:rPr>
              <a:t>behind</a:t>
            </a:r>
            <a:r>
              <a:rPr lang="nb-NO" sz="1600" dirty="0">
                <a:solidFill>
                  <a:srgbClr val="000000"/>
                </a:solidFill>
                <a:effectLst/>
              </a:rPr>
              <a:t>, </a:t>
            </a:r>
            <a:r>
              <a:rPr lang="nb-NO" sz="1600" dirty="0" err="1">
                <a:solidFill>
                  <a:srgbClr val="000000"/>
                </a:solidFill>
                <a:effectLst/>
              </a:rPr>
              <a:t>but</a:t>
            </a:r>
            <a:r>
              <a:rPr lang="nb-NO" sz="1600" dirty="0">
                <a:solidFill>
                  <a:srgbClr val="000000"/>
                </a:solidFill>
                <a:effectLst/>
              </a:rPr>
              <a:t> </a:t>
            </a:r>
            <a:r>
              <a:rPr lang="nb-NO" sz="1600" dirty="0" err="1">
                <a:solidFill>
                  <a:srgbClr val="000000"/>
                </a:solidFill>
                <a:effectLst/>
              </a:rPr>
              <a:t>the</a:t>
            </a:r>
            <a:r>
              <a:rPr lang="nb-NO" sz="1600" dirty="0">
                <a:solidFill>
                  <a:srgbClr val="000000"/>
                </a:solidFill>
                <a:effectLst/>
              </a:rPr>
              <a:t> </a:t>
            </a:r>
            <a:r>
              <a:rPr lang="nb-NO" sz="1600" dirty="0" err="1">
                <a:solidFill>
                  <a:srgbClr val="000000"/>
                </a:solidFill>
                <a:effectLst/>
              </a:rPr>
              <a:t>development</a:t>
            </a:r>
            <a:r>
              <a:rPr lang="nb-NO" sz="1600" dirty="0">
                <a:solidFill>
                  <a:srgbClr val="000000"/>
                </a:solidFill>
                <a:effectLst/>
              </a:rPr>
              <a:t> </a:t>
            </a:r>
            <a:r>
              <a:rPr lang="nb-NO" sz="1600" dirty="0" err="1">
                <a:solidFill>
                  <a:srgbClr val="000000"/>
                </a:solidFill>
                <a:effectLst/>
              </a:rPr>
              <a:t>will</a:t>
            </a:r>
            <a:r>
              <a:rPr lang="nb-NO" sz="1600" dirty="0">
                <a:solidFill>
                  <a:srgbClr val="000000"/>
                </a:solidFill>
                <a:effectLst/>
              </a:rPr>
              <a:t> </a:t>
            </a:r>
            <a:r>
              <a:rPr lang="nb-NO" sz="1600" dirty="0" err="1">
                <a:solidFill>
                  <a:srgbClr val="000000"/>
                </a:solidFill>
                <a:effectLst/>
              </a:rPr>
              <a:t>go</a:t>
            </a:r>
            <a:r>
              <a:rPr lang="nb-NO" sz="1600" dirty="0">
                <a:solidFill>
                  <a:srgbClr val="000000"/>
                </a:solidFill>
                <a:effectLst/>
              </a:rPr>
              <a:t> faster </a:t>
            </a:r>
            <a:r>
              <a:rPr lang="nb-NO" sz="1600" dirty="0" err="1">
                <a:solidFill>
                  <a:srgbClr val="000000"/>
                </a:solidFill>
                <a:effectLst/>
              </a:rPr>
              <a:t>there</a:t>
            </a:r>
            <a:r>
              <a:rPr lang="nb-NO" sz="1600" dirty="0">
                <a:solidFill>
                  <a:srgbClr val="000000"/>
                </a:solidFill>
                <a:effectLst/>
              </a:rPr>
              <a:t> (less </a:t>
            </a:r>
            <a:r>
              <a:rPr lang="nb-NO" sz="1600" dirty="0" err="1">
                <a:solidFill>
                  <a:srgbClr val="000000"/>
                </a:solidFill>
                <a:effectLst/>
              </a:rPr>
              <a:t>vehicles</a:t>
            </a:r>
            <a:r>
              <a:rPr lang="nb-NO" sz="1600" dirty="0">
                <a:solidFill>
                  <a:srgbClr val="000000"/>
                </a:solidFill>
                <a:effectLst/>
              </a:rPr>
              <a:t> and TCOs </a:t>
            </a:r>
            <a:r>
              <a:rPr lang="nb-NO" sz="1600" dirty="0" err="1">
                <a:solidFill>
                  <a:srgbClr val="000000"/>
                </a:solidFill>
                <a:effectLst/>
              </a:rPr>
              <a:t>starting</a:t>
            </a:r>
            <a:r>
              <a:rPr lang="nb-NO" sz="1600" dirty="0">
                <a:solidFill>
                  <a:srgbClr val="000000"/>
                </a:solidFill>
                <a:effectLst/>
              </a:rPr>
              <a:t> to </a:t>
            </a:r>
            <a:r>
              <a:rPr lang="nb-NO" sz="1600" dirty="0" err="1">
                <a:solidFill>
                  <a:srgbClr val="000000"/>
                </a:solidFill>
                <a:effectLst/>
              </a:rPr>
              <a:t>look</a:t>
            </a:r>
            <a:r>
              <a:rPr lang="nb-NO" sz="1600" dirty="0">
                <a:solidFill>
                  <a:srgbClr val="000000"/>
                </a:solidFill>
                <a:effectLst/>
              </a:rPr>
              <a:t> favorable for </a:t>
            </a:r>
            <a:r>
              <a:rPr lang="nb-NO" sz="1600" dirty="0" err="1">
                <a:solidFill>
                  <a:srgbClr val="000000"/>
                </a:solidFill>
                <a:effectLst/>
              </a:rPr>
              <a:t>commercial</a:t>
            </a:r>
            <a:r>
              <a:rPr lang="nb-NO" sz="1600" dirty="0">
                <a:solidFill>
                  <a:srgbClr val="000000"/>
                </a:solidFill>
                <a:effectLst/>
              </a:rPr>
              <a:t> </a:t>
            </a:r>
            <a:r>
              <a:rPr lang="nb-NO" sz="1600" dirty="0" err="1">
                <a:solidFill>
                  <a:srgbClr val="000000"/>
                </a:solidFill>
                <a:effectLst/>
              </a:rPr>
              <a:t>vehicles</a:t>
            </a:r>
            <a:r>
              <a:rPr lang="nb-NO" sz="1600" dirty="0">
                <a:solidFill>
                  <a:srgbClr val="000000"/>
                </a:solidFill>
                <a:effectLst/>
              </a:rPr>
              <a:t> and buses).</a:t>
            </a:r>
          </a:p>
          <a:p>
            <a:endParaRPr lang="nb-NO" sz="1600" dirty="0">
              <a:solidFill>
                <a:srgbClr val="000000"/>
              </a:solidFill>
              <a:effectLst/>
            </a:endParaRPr>
          </a:p>
          <a:p>
            <a:r>
              <a:rPr lang="nb-NO" sz="1600" dirty="0">
                <a:solidFill>
                  <a:srgbClr val="000000"/>
                </a:solidFill>
                <a:effectLst/>
              </a:rPr>
              <a:t>AS OF OCTOBER 2023</a:t>
            </a:r>
          </a:p>
          <a:p>
            <a:r>
              <a:rPr lang="nb-NO" sz="1600" dirty="0">
                <a:solidFill>
                  <a:srgbClr val="000000"/>
                </a:solidFill>
                <a:effectLst/>
              </a:rPr>
              <a:t>675 000 </a:t>
            </a:r>
            <a:r>
              <a:rPr lang="nb-NO" sz="1600" dirty="0" err="1">
                <a:solidFill>
                  <a:srgbClr val="000000"/>
                </a:solidFill>
                <a:effectLst/>
              </a:rPr>
              <a:t>electric</a:t>
            </a:r>
            <a:r>
              <a:rPr lang="nb-NO" sz="1600" dirty="0">
                <a:solidFill>
                  <a:srgbClr val="000000"/>
                </a:solidFill>
                <a:effectLst/>
              </a:rPr>
              <a:t> </a:t>
            </a:r>
            <a:r>
              <a:rPr lang="nb-NO" sz="1600" dirty="0" err="1">
                <a:solidFill>
                  <a:srgbClr val="000000"/>
                </a:solidFill>
                <a:effectLst/>
              </a:rPr>
              <a:t>passenger</a:t>
            </a:r>
            <a:r>
              <a:rPr lang="nb-NO" sz="1600" dirty="0">
                <a:solidFill>
                  <a:srgbClr val="000000"/>
                </a:solidFill>
                <a:effectLst/>
              </a:rPr>
              <a:t> </a:t>
            </a:r>
            <a:r>
              <a:rPr lang="nb-NO" sz="1600" dirty="0" err="1">
                <a:solidFill>
                  <a:srgbClr val="000000"/>
                </a:solidFill>
                <a:effectLst/>
              </a:rPr>
              <a:t>cars</a:t>
            </a:r>
            <a:endParaRPr lang="nb-NO" sz="1600" dirty="0">
              <a:solidFill>
                <a:srgbClr val="000000"/>
              </a:solidFill>
              <a:effectLst/>
            </a:endParaRPr>
          </a:p>
          <a:p>
            <a:r>
              <a:rPr lang="nb-NO" sz="1600" dirty="0">
                <a:solidFill>
                  <a:srgbClr val="000000"/>
                </a:solidFill>
                <a:effectLst/>
              </a:rPr>
              <a:t>28 000 </a:t>
            </a:r>
            <a:r>
              <a:rPr lang="nb-NO" sz="1600" dirty="0" err="1">
                <a:solidFill>
                  <a:srgbClr val="000000"/>
                </a:solidFill>
                <a:effectLst/>
              </a:rPr>
              <a:t>electric</a:t>
            </a:r>
            <a:r>
              <a:rPr lang="nb-NO" sz="1600" dirty="0">
                <a:solidFill>
                  <a:srgbClr val="000000"/>
                </a:solidFill>
                <a:effectLst/>
              </a:rPr>
              <a:t> vans</a:t>
            </a:r>
          </a:p>
          <a:p>
            <a:r>
              <a:rPr lang="nb-NO" sz="1600" dirty="0">
                <a:solidFill>
                  <a:srgbClr val="000000"/>
                </a:solidFill>
                <a:effectLst/>
              </a:rPr>
              <a:t>1285 </a:t>
            </a:r>
            <a:r>
              <a:rPr lang="nb-NO" sz="1600" dirty="0" err="1">
                <a:solidFill>
                  <a:srgbClr val="000000"/>
                </a:solidFill>
                <a:effectLst/>
              </a:rPr>
              <a:t>electric</a:t>
            </a:r>
            <a:r>
              <a:rPr lang="nb-NO" sz="1600" dirty="0">
                <a:solidFill>
                  <a:srgbClr val="000000"/>
                </a:solidFill>
                <a:effectLst/>
              </a:rPr>
              <a:t> buses</a:t>
            </a:r>
          </a:p>
          <a:p>
            <a:r>
              <a:rPr lang="nb-NO" sz="1600" dirty="0">
                <a:solidFill>
                  <a:srgbClr val="000000"/>
                </a:solidFill>
                <a:effectLst/>
              </a:rPr>
              <a:t>960 </a:t>
            </a:r>
            <a:r>
              <a:rPr lang="nb-NO" sz="1600" dirty="0" err="1">
                <a:solidFill>
                  <a:srgbClr val="000000"/>
                </a:solidFill>
                <a:effectLst/>
              </a:rPr>
              <a:t>electric</a:t>
            </a:r>
            <a:r>
              <a:rPr lang="nb-NO" sz="1600" dirty="0">
                <a:solidFill>
                  <a:srgbClr val="000000"/>
                </a:solidFill>
                <a:effectLst/>
              </a:rPr>
              <a:t> HDV. </a:t>
            </a: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8</a:t>
            </a:fld>
            <a:endParaRPr lang="nb-NO"/>
          </a:p>
        </p:txBody>
      </p:sp>
    </p:spTree>
    <p:extLst>
      <p:ext uri="{BB962C8B-B14F-4D97-AF65-F5344CB8AC3E}">
        <p14:creationId xmlns:p14="http://schemas.microsoft.com/office/powerpoint/2010/main" val="131963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So </a:t>
            </a:r>
            <a:r>
              <a:rPr lang="nb-NO" dirty="0" err="1"/>
              <a:t>how</a:t>
            </a:r>
            <a:r>
              <a:rPr lang="nb-NO" dirty="0"/>
              <a:t> </a:t>
            </a:r>
            <a:r>
              <a:rPr lang="nb-NO" dirty="0" err="1"/>
              <a:t>are</a:t>
            </a:r>
            <a:r>
              <a:rPr lang="nb-NO" dirty="0"/>
              <a:t> </a:t>
            </a:r>
            <a:r>
              <a:rPr lang="nb-NO" dirty="0" err="1"/>
              <a:t>we</a:t>
            </a:r>
            <a:r>
              <a:rPr lang="nb-NO" dirty="0"/>
              <a:t> </a:t>
            </a:r>
            <a:r>
              <a:rPr lang="nb-NO" dirty="0" err="1"/>
              <a:t>doing</a:t>
            </a:r>
            <a:r>
              <a:rPr lang="nb-NO" dirty="0"/>
              <a:t> it?</a:t>
            </a:r>
          </a:p>
        </p:txBody>
      </p:sp>
      <p:sp>
        <p:nvSpPr>
          <p:cNvPr id="4" name="Plassholder for lysbildenummer 3"/>
          <p:cNvSpPr>
            <a:spLocks noGrp="1"/>
          </p:cNvSpPr>
          <p:nvPr>
            <p:ph type="sldNum" sz="quarter" idx="5"/>
          </p:nvPr>
        </p:nvSpPr>
        <p:spPr/>
        <p:txBody>
          <a:bodyPr/>
          <a:lstStyle/>
          <a:p>
            <a:fld id="{0C6B9181-0262-4B11-906A-78A78008B6F8}" type="slidenum">
              <a:rPr lang="nb-NO" smtClean="0"/>
              <a:t>9</a:t>
            </a:fld>
            <a:endParaRPr lang="nb-NO"/>
          </a:p>
        </p:txBody>
      </p:sp>
    </p:spTree>
    <p:extLst>
      <p:ext uri="{BB962C8B-B14F-4D97-AF65-F5344CB8AC3E}">
        <p14:creationId xmlns:p14="http://schemas.microsoft.com/office/powerpoint/2010/main" val="306806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customXml" Target="../ink/ink3.xml"/><Relationship Id="rId4" Type="http://schemas.openxmlformats.org/officeDocument/2006/relationships/customXml" Target="../ink/ink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ort forsidebilde med tittel">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2971645" y="0"/>
            <a:ext cx="6172355" cy="5143500"/>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p:cNvSpPr>
            <a:spLocks noGrp="1"/>
          </p:cNvSpPr>
          <p:nvPr>
            <p:ph type="title" hasCustomPrompt="1"/>
          </p:nvPr>
        </p:nvSpPr>
        <p:spPr>
          <a:xfrm>
            <a:off x="750849" y="901571"/>
            <a:ext cx="4973443" cy="1550031"/>
          </a:xfrm>
          <a:solidFill>
            <a:schemeClr val="tx1"/>
          </a:solidFill>
        </p:spPr>
        <p:txBody>
          <a:bodyPr wrap="square" tIns="0" bIns="72000" anchor="ctr">
            <a:spAutoFit/>
          </a:bodyPr>
          <a:lstStyle>
            <a:lvl1pPr algn="l">
              <a:defRPr sz="3200" b="1">
                <a:solidFill>
                  <a:srgbClr val="FFFFFF"/>
                </a:solidFill>
                <a:latin typeface="Roboto" panose="02000000000000000000" pitchFamily="2" charset="0"/>
                <a:ea typeface="Roboto" panose="02000000000000000000" pitchFamily="2" charset="0"/>
              </a:defRPr>
            </a:lvl1pPr>
          </a:lstStyle>
          <a:p>
            <a:r>
              <a:rPr lang="nb-NO"/>
              <a:t>Klikk for å redigere tittel.</a:t>
            </a:r>
            <a:br>
              <a:rPr lang="nb-NO"/>
            </a:br>
            <a:r>
              <a:rPr lang="nb-NO"/>
              <a:t>Boksen tilpasser seg mengde tekst.</a:t>
            </a:r>
          </a:p>
        </p:txBody>
      </p:sp>
      <p:sp>
        <p:nvSpPr>
          <p:cNvPr id="4" name="Plassholder for tekst 3"/>
          <p:cNvSpPr>
            <a:spLocks noGrp="1"/>
          </p:cNvSpPr>
          <p:nvPr>
            <p:ph type="body" sz="half" idx="2"/>
          </p:nvPr>
        </p:nvSpPr>
        <p:spPr>
          <a:xfrm>
            <a:off x="750849" y="2571750"/>
            <a:ext cx="2066692" cy="1569660"/>
          </a:xfrm>
          <a:prstGeom prst="rect">
            <a:avLst/>
          </a:prstGeom>
        </p:spPr>
        <p:txBody>
          <a:bodyPr>
            <a:spAutoFit/>
          </a:bodyPr>
          <a:lstStyle>
            <a:lvl1pPr marL="0" indent="0">
              <a:buNone/>
              <a:defRPr sz="2400" b="0" i="0">
                <a:solidFill>
                  <a:schemeClr val="tx1"/>
                </a:solidFill>
                <a:latin typeface="Roboto" panose="02000000000000000000" pitchFamily="2" charset="0"/>
                <a:ea typeface="Roboto"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22090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lder med sidetekst">
    <p:spTree>
      <p:nvGrpSpPr>
        <p:cNvPr id="1" name=""/>
        <p:cNvGrpSpPr/>
        <p:nvPr/>
      </p:nvGrpSpPr>
      <p:grpSpPr>
        <a:xfrm>
          <a:off x="0" y="0"/>
          <a:ext cx="0" cy="0"/>
          <a:chOff x="0" y="0"/>
          <a:chExt cx="0" cy="0"/>
        </a:xfrm>
      </p:grpSpPr>
      <p:sp>
        <p:nvSpPr>
          <p:cNvPr id="2" name="Rektangel 1"/>
          <p:cNvSpPr/>
          <p:nvPr userDrawn="1"/>
        </p:nvSpPr>
        <p:spPr>
          <a:xfrm>
            <a:off x="2555525" y="606833"/>
            <a:ext cx="1940228" cy="36251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8" name="Plassholder for bilde 5"/>
          <p:cNvSpPr>
            <a:spLocks noGrp="1"/>
          </p:cNvSpPr>
          <p:nvPr>
            <p:ph type="pic" sz="quarter" idx="15"/>
          </p:nvPr>
        </p:nvSpPr>
        <p:spPr>
          <a:xfrm>
            <a:off x="615295" y="606833"/>
            <a:ext cx="1940229" cy="3625189"/>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0" name="Plassholder for tekst 3"/>
          <p:cNvSpPr>
            <a:spLocks noGrp="1"/>
          </p:cNvSpPr>
          <p:nvPr>
            <p:ph type="body" sz="half" idx="16"/>
          </p:nvPr>
        </p:nvSpPr>
        <p:spPr>
          <a:xfrm>
            <a:off x="2725402" y="1787241"/>
            <a:ext cx="1592156" cy="2261852"/>
          </a:xfrm>
          <a:prstGeom prst="rect">
            <a:avLst/>
          </a:prstGeom>
        </p:spPr>
        <p:txBody>
          <a:bodyPr anchor="t">
            <a:normAutofit/>
          </a:bodyPr>
          <a:lstStyle>
            <a:lvl1pPr marL="0" indent="0" algn="l">
              <a:lnSpc>
                <a:spcPct val="110000"/>
              </a:lnSpc>
              <a:buNone/>
              <a:defRPr sz="1400" i="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Plassholder for tekst 4">
            <a:extLst>
              <a:ext uri="{FF2B5EF4-FFF2-40B4-BE49-F238E27FC236}">
                <a16:creationId xmlns:a16="http://schemas.microsoft.com/office/drawing/2014/main" id="{EED6CDB4-DF0E-4044-9294-DA0D774C804A}"/>
              </a:ext>
            </a:extLst>
          </p:cNvPr>
          <p:cNvSpPr>
            <a:spLocks noGrp="1"/>
          </p:cNvSpPr>
          <p:nvPr>
            <p:ph type="body" sz="half" idx="21"/>
          </p:nvPr>
        </p:nvSpPr>
        <p:spPr>
          <a:xfrm>
            <a:off x="2725404" y="1327172"/>
            <a:ext cx="1592154" cy="389284"/>
          </a:xfrm>
          <a:prstGeom prst="rect">
            <a:avLst/>
          </a:prstGeom>
        </p:spPr>
        <p:txBody>
          <a:bodyPr wrap="square" anchor="b" anchorCtr="0">
            <a:spAutoFit/>
          </a:bodyPr>
          <a:lstStyle>
            <a:lvl1pPr marL="0" indent="0">
              <a:buNone/>
              <a:defRPr sz="1600" b="1">
                <a:solidFill>
                  <a:schemeClr val="bg1"/>
                </a:solidFill>
              </a:defRPr>
            </a:lvl1pPr>
          </a:lstStyle>
          <a:p>
            <a:pPr lvl="0"/>
            <a:r>
              <a:rPr lang="nb-NO"/>
              <a:t>Klikk for å redigere tekststiler i malen</a:t>
            </a:r>
          </a:p>
        </p:txBody>
      </p:sp>
      <p:sp>
        <p:nvSpPr>
          <p:cNvPr id="15" name="Rektangel 14">
            <a:extLst>
              <a:ext uri="{FF2B5EF4-FFF2-40B4-BE49-F238E27FC236}">
                <a16:creationId xmlns:a16="http://schemas.microsoft.com/office/drawing/2014/main" id="{6E3510A9-20DA-7949-A08D-236A42B902F2}"/>
              </a:ext>
            </a:extLst>
          </p:cNvPr>
          <p:cNvSpPr/>
          <p:nvPr userDrawn="1"/>
        </p:nvSpPr>
        <p:spPr>
          <a:xfrm>
            <a:off x="6605858" y="606833"/>
            <a:ext cx="1940228" cy="36251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6" name="Plassholder for bilde 5">
            <a:extLst>
              <a:ext uri="{FF2B5EF4-FFF2-40B4-BE49-F238E27FC236}">
                <a16:creationId xmlns:a16="http://schemas.microsoft.com/office/drawing/2014/main" id="{47695CB5-19C2-EB40-98B2-1BBD5833F4E2}"/>
              </a:ext>
            </a:extLst>
          </p:cNvPr>
          <p:cNvSpPr>
            <a:spLocks noGrp="1"/>
          </p:cNvSpPr>
          <p:nvPr>
            <p:ph type="pic" sz="quarter" idx="22"/>
          </p:nvPr>
        </p:nvSpPr>
        <p:spPr>
          <a:xfrm>
            <a:off x="4665630" y="606833"/>
            <a:ext cx="1940228" cy="3625189"/>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7" name="Plassholder for tekst 3">
            <a:extLst>
              <a:ext uri="{FF2B5EF4-FFF2-40B4-BE49-F238E27FC236}">
                <a16:creationId xmlns:a16="http://schemas.microsoft.com/office/drawing/2014/main" id="{97906162-1669-D348-8271-7E44605A23E0}"/>
              </a:ext>
            </a:extLst>
          </p:cNvPr>
          <p:cNvSpPr>
            <a:spLocks noGrp="1"/>
          </p:cNvSpPr>
          <p:nvPr>
            <p:ph type="body" sz="half" idx="23"/>
          </p:nvPr>
        </p:nvSpPr>
        <p:spPr>
          <a:xfrm>
            <a:off x="6775735" y="1787241"/>
            <a:ext cx="1592156" cy="2261852"/>
          </a:xfrm>
          <a:prstGeom prst="rect">
            <a:avLst/>
          </a:prstGeom>
        </p:spPr>
        <p:txBody>
          <a:bodyPr anchor="t">
            <a:normAutofit/>
          </a:bodyPr>
          <a:lstStyle>
            <a:lvl1pPr marL="0" indent="0" algn="l">
              <a:lnSpc>
                <a:spcPct val="110000"/>
              </a:lnSpc>
              <a:buNone/>
              <a:defRPr sz="1400" i="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8" name="Plassholder for tekst 4">
            <a:extLst>
              <a:ext uri="{FF2B5EF4-FFF2-40B4-BE49-F238E27FC236}">
                <a16:creationId xmlns:a16="http://schemas.microsoft.com/office/drawing/2014/main" id="{BF5A2DBE-1780-CF44-B715-BC1C45208952}"/>
              </a:ext>
            </a:extLst>
          </p:cNvPr>
          <p:cNvSpPr>
            <a:spLocks noGrp="1"/>
          </p:cNvSpPr>
          <p:nvPr>
            <p:ph type="body" sz="half" idx="24"/>
          </p:nvPr>
        </p:nvSpPr>
        <p:spPr>
          <a:xfrm>
            <a:off x="6775737" y="1327172"/>
            <a:ext cx="1592154" cy="389284"/>
          </a:xfrm>
          <a:prstGeom prst="rect">
            <a:avLst/>
          </a:prstGeom>
        </p:spPr>
        <p:txBody>
          <a:bodyPr wrap="square" anchor="b" anchorCtr="0">
            <a:spAutoFit/>
          </a:bodyPr>
          <a:lstStyle>
            <a:lvl1pPr marL="0" indent="0">
              <a:buNone/>
              <a:defRPr sz="1600" b="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774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venstre -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381664" y="359229"/>
            <a:ext cx="2588030" cy="1273628"/>
          </a:xfrm>
        </p:spPr>
        <p:txBody>
          <a:bodyPr anchor="b">
            <a:noAutofit/>
          </a:bodyPr>
          <a:lstStyle>
            <a:lvl1pPr algn="l">
              <a:defRPr sz="2800" b="1"/>
            </a:lvl1pPr>
          </a:lstStyle>
          <a:p>
            <a:r>
              <a:rPr lang="nb-NO"/>
              <a:t>Klikk for å redigere tittelstil</a:t>
            </a:r>
          </a:p>
        </p:txBody>
      </p:sp>
      <p:sp>
        <p:nvSpPr>
          <p:cNvPr id="3" name="Plassholder for bilde 2"/>
          <p:cNvSpPr>
            <a:spLocks noGrp="1"/>
          </p:cNvSpPr>
          <p:nvPr>
            <p:ph type="pic" idx="1"/>
          </p:nvPr>
        </p:nvSpPr>
        <p:spPr>
          <a:xfrm>
            <a:off x="3124199" y="359230"/>
            <a:ext cx="5638137" cy="4147456"/>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8" name="Plassholder for tekst 3"/>
          <p:cNvSpPr>
            <a:spLocks noGrp="1"/>
          </p:cNvSpPr>
          <p:nvPr>
            <p:ph type="body" sz="half" idx="13"/>
          </p:nvPr>
        </p:nvSpPr>
        <p:spPr>
          <a:xfrm>
            <a:off x="381664" y="1723256"/>
            <a:ext cx="2588030" cy="2783430"/>
          </a:xfrm>
          <a:prstGeom prst="rect">
            <a:avLst/>
          </a:prstGeom>
        </p:spPr>
        <p:txBody>
          <a:bodyPr>
            <a:normAutofit/>
          </a:bodyPr>
          <a:lstStyle>
            <a:lvl1pPr marL="0" indent="0">
              <a:lnSpc>
                <a:spcPct val="100000"/>
              </a:lnSpc>
              <a:buNone/>
              <a:defRPr sz="1800">
                <a:solidFill>
                  <a:srgbClr val="004D9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45008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kst venstre - bilde høy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4364531" y="424543"/>
            <a:ext cx="4397806" cy="4038600"/>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Tittel 1">
            <a:extLst>
              <a:ext uri="{FF2B5EF4-FFF2-40B4-BE49-F238E27FC236}">
                <a16:creationId xmlns:a16="http://schemas.microsoft.com/office/drawing/2014/main" id="{5CDD7424-8532-2B47-842F-C05012BDC201}"/>
              </a:ext>
            </a:extLst>
          </p:cNvPr>
          <p:cNvSpPr>
            <a:spLocks noGrp="1"/>
          </p:cNvSpPr>
          <p:nvPr>
            <p:ph type="title"/>
          </p:nvPr>
        </p:nvSpPr>
        <p:spPr>
          <a:xfrm>
            <a:off x="381663" y="424543"/>
            <a:ext cx="3840545" cy="961257"/>
          </a:xfrm>
        </p:spPr>
        <p:txBody>
          <a:bodyPr anchor="b">
            <a:noAutofit/>
          </a:bodyPr>
          <a:lstStyle>
            <a:lvl1pPr algn="l">
              <a:defRPr sz="2800" b="1"/>
            </a:lvl1pPr>
          </a:lstStyle>
          <a:p>
            <a:r>
              <a:rPr lang="nb-NO"/>
              <a:t>Klikk for å redigere tittelstil</a:t>
            </a:r>
          </a:p>
        </p:txBody>
      </p:sp>
      <p:sp>
        <p:nvSpPr>
          <p:cNvPr id="7" name="Plassholder for tekst 2">
            <a:extLst>
              <a:ext uri="{FF2B5EF4-FFF2-40B4-BE49-F238E27FC236}">
                <a16:creationId xmlns:a16="http://schemas.microsoft.com/office/drawing/2014/main" id="{FD0FE267-0E4B-5144-A633-3CD65FA7F7BD}"/>
              </a:ext>
            </a:extLst>
          </p:cNvPr>
          <p:cNvSpPr>
            <a:spLocks noGrp="1"/>
          </p:cNvSpPr>
          <p:nvPr>
            <p:ph type="body" sz="quarter" idx="13"/>
          </p:nvPr>
        </p:nvSpPr>
        <p:spPr>
          <a:xfrm>
            <a:off x="386122" y="1385799"/>
            <a:ext cx="3817043" cy="3132225"/>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02097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venstre -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381664" y="555199"/>
            <a:ext cx="4771522" cy="504030"/>
          </a:xfrm>
        </p:spPr>
        <p:txBody>
          <a:bodyPr anchor="b">
            <a:noAutofit/>
          </a:bodyPr>
          <a:lstStyle>
            <a:lvl1pPr algn="l">
              <a:defRPr sz="2800" b="1"/>
            </a:lvl1pPr>
          </a:lstStyle>
          <a:p>
            <a:r>
              <a:rPr lang="nb-NO"/>
              <a:t>Klikk for å redigere tittelstil</a:t>
            </a:r>
          </a:p>
        </p:txBody>
      </p:sp>
      <p:sp>
        <p:nvSpPr>
          <p:cNvPr id="3" name="Plassholder for bilde 2"/>
          <p:cNvSpPr>
            <a:spLocks noGrp="1"/>
          </p:cNvSpPr>
          <p:nvPr>
            <p:ph type="pic" idx="1"/>
          </p:nvPr>
        </p:nvSpPr>
        <p:spPr>
          <a:xfrm>
            <a:off x="5587139" y="555198"/>
            <a:ext cx="2912805" cy="3932277"/>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tekst 2">
            <a:extLst>
              <a:ext uri="{FF2B5EF4-FFF2-40B4-BE49-F238E27FC236}">
                <a16:creationId xmlns:a16="http://schemas.microsoft.com/office/drawing/2014/main" id="{3FD42A50-126E-B24C-B87A-68DE93FF688B}"/>
              </a:ext>
            </a:extLst>
          </p:cNvPr>
          <p:cNvSpPr>
            <a:spLocks noGrp="1"/>
          </p:cNvSpPr>
          <p:nvPr>
            <p:ph type="body" sz="quarter" idx="13"/>
          </p:nvPr>
        </p:nvSpPr>
        <p:spPr>
          <a:xfrm>
            <a:off x="386122" y="1059229"/>
            <a:ext cx="4767064" cy="3458796"/>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407270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topp med undertekst">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592864" y="1007052"/>
            <a:ext cx="7899310" cy="1807996"/>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592864" y="3133407"/>
            <a:ext cx="3454388" cy="474661"/>
          </a:xfrm>
          <a:prstGeom prst="rect">
            <a:avLst/>
          </a:prstGeom>
        </p:spPr>
        <p:txBody>
          <a:bodyPr anchor="b">
            <a:noAutofit/>
          </a:bodyPr>
          <a:lstStyle>
            <a:lvl1pPr marL="0" indent="0">
              <a:buNone/>
              <a:defRPr sz="2000" b="1" i="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Plassholder for tekst 3"/>
          <p:cNvSpPr>
            <a:spLocks noGrp="1"/>
          </p:cNvSpPr>
          <p:nvPr>
            <p:ph type="body" sz="half" idx="13"/>
          </p:nvPr>
        </p:nvSpPr>
        <p:spPr>
          <a:xfrm>
            <a:off x="592864" y="3608068"/>
            <a:ext cx="3454388" cy="644640"/>
          </a:xfrm>
          <a:prstGeom prst="rect">
            <a:avLst/>
          </a:prstGeom>
        </p:spPr>
        <p:txBody>
          <a:bodyPr>
            <a:normAutofit/>
          </a:bodyPr>
          <a:lstStyle>
            <a:lvl1pPr marL="0" indent="0">
              <a:lnSpc>
                <a:spcPct val="140000"/>
              </a:lnSpc>
              <a:buNone/>
              <a:defRPr sz="1400">
                <a:solidFill>
                  <a:srgbClr val="004D9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innhold 2"/>
          <p:cNvSpPr>
            <a:spLocks noGrp="1"/>
          </p:cNvSpPr>
          <p:nvPr>
            <p:ph idx="14"/>
          </p:nvPr>
        </p:nvSpPr>
        <p:spPr>
          <a:xfrm>
            <a:off x="4258914" y="2963427"/>
            <a:ext cx="4233259" cy="1289282"/>
          </a:xfrm>
          <a:prstGeom prst="rect">
            <a:avLst/>
          </a:prstGeom>
        </p:spPr>
        <p:txBody>
          <a:bodyPr>
            <a:normAutofit/>
          </a:bodyPr>
          <a:lstStyle>
            <a:lvl1pPr marL="0" indent="0">
              <a:buNone/>
              <a:defRPr sz="1200" i="0"/>
            </a:lvl1pPr>
            <a:lvl2pPr marL="457200" indent="0">
              <a:buNone/>
              <a:defRPr sz="1200" b="0" i="0">
                <a:latin typeface="Roboto" panose="02000000000000000000" pitchFamily="2" charset="0"/>
              </a:defRPr>
            </a:lvl2pPr>
            <a:lvl3pPr marL="914400" indent="0">
              <a:buNone/>
              <a:defRPr sz="1200" b="0" i="0">
                <a:latin typeface="Roboto" panose="02000000000000000000" pitchFamily="2" charset="0"/>
              </a:defRPr>
            </a:lvl3pPr>
            <a:lvl4pPr marL="1371600" indent="0">
              <a:buNone/>
              <a:defRPr sz="1200" b="0" i="0">
                <a:latin typeface="Roboto" panose="02000000000000000000" pitchFamily="2" charset="0"/>
              </a:defRPr>
            </a:lvl4pPr>
            <a:lvl5pPr marL="1828800" indent="0">
              <a:buNone/>
              <a:defRPr sz="1200"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8936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delt">
    <p:spTree>
      <p:nvGrpSpPr>
        <p:cNvPr id="1" name=""/>
        <p:cNvGrpSpPr/>
        <p:nvPr/>
      </p:nvGrpSpPr>
      <p:grpSpPr>
        <a:xfrm>
          <a:off x="0" y="0"/>
          <a:ext cx="0" cy="0"/>
          <a:chOff x="0" y="0"/>
          <a:chExt cx="0" cy="0"/>
        </a:xfrm>
      </p:grpSpPr>
      <p:sp>
        <p:nvSpPr>
          <p:cNvPr id="5" name="Rektangel 4"/>
          <p:cNvSpPr/>
          <p:nvPr userDrawn="1"/>
        </p:nvSpPr>
        <p:spPr>
          <a:xfrm>
            <a:off x="3124200" y="0"/>
            <a:ext cx="6019801" cy="24896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3" name="Plassholder for bunntekst 2"/>
          <p:cNvSpPr>
            <a:spLocks noGrp="1"/>
          </p:cNvSpPr>
          <p:nvPr>
            <p:ph type="ftr" sz="quarter" idx="11"/>
          </p:nvPr>
        </p:nvSpPr>
        <p:spPr>
          <a:xfrm>
            <a:off x="4506024" y="4854498"/>
            <a:ext cx="1804639" cy="187402"/>
          </a:xfrm>
          <a:prstGeom prst="rect">
            <a:avLst/>
          </a:prstGeom>
        </p:spPr>
        <p:txBody>
          <a:bodyPr/>
          <a:lstStyle>
            <a:lvl1pPr>
              <a:defRPr b="0" i="0">
                <a:latin typeface="Roboto" panose="02000000000000000000" pitchFamily="2" charset="0"/>
              </a:defRPr>
            </a:lvl1pPr>
          </a:lstStyle>
          <a:p>
            <a:endParaRPr lang="nb-NO"/>
          </a:p>
        </p:txBody>
      </p:sp>
      <p:sp>
        <p:nvSpPr>
          <p:cNvPr id="4" name="Plassholder for lysbildenummer 3"/>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t>‹#›</a:t>
            </a:fld>
            <a:endParaRPr lang="nb-NO"/>
          </a:p>
        </p:txBody>
      </p:sp>
      <p:sp>
        <p:nvSpPr>
          <p:cNvPr id="6" name="Plassholder for bilde 5"/>
          <p:cNvSpPr>
            <a:spLocks noGrp="1"/>
          </p:cNvSpPr>
          <p:nvPr>
            <p:ph type="pic" sz="quarter" idx="13"/>
          </p:nvPr>
        </p:nvSpPr>
        <p:spPr>
          <a:xfrm>
            <a:off x="3124200" y="2366091"/>
            <a:ext cx="6019801" cy="1967983"/>
          </a:xfrm>
          <a:prstGeom prst="rect">
            <a:avLst/>
          </a:prstGeom>
          <a:solidFill>
            <a:schemeClr val="bg2"/>
          </a:solidFill>
          <a:ln>
            <a:noFill/>
          </a:ln>
          <a:effectLst/>
        </p:spPr>
        <p:txBody>
          <a:bodyPr/>
          <a:lstStyle/>
          <a:p>
            <a:r>
              <a:rPr lang="nb-NO"/>
              <a:t>Klikk på ikonet for å legge til et bilde</a:t>
            </a:r>
          </a:p>
        </p:txBody>
      </p:sp>
      <p:sp>
        <p:nvSpPr>
          <p:cNvPr id="7" name="Plassholder for bilde 5"/>
          <p:cNvSpPr>
            <a:spLocks noGrp="1"/>
          </p:cNvSpPr>
          <p:nvPr>
            <p:ph type="pic" sz="quarter" idx="14"/>
          </p:nvPr>
        </p:nvSpPr>
        <p:spPr>
          <a:xfrm>
            <a:off x="-6413" y="0"/>
            <a:ext cx="3130613" cy="2366091"/>
          </a:xfrm>
          <a:prstGeom prst="rect">
            <a:avLst/>
          </a:prstGeom>
          <a:solidFill>
            <a:schemeClr val="bg2"/>
          </a:solidFill>
          <a:ln>
            <a:noFill/>
          </a:ln>
          <a:effectLst/>
        </p:spPr>
        <p:txBody>
          <a:bodyPr/>
          <a:lstStyle/>
          <a:p>
            <a:r>
              <a:rPr lang="nb-NO"/>
              <a:t>Klikk på ikonet for å legge til et bilde</a:t>
            </a:r>
          </a:p>
        </p:txBody>
      </p:sp>
      <p:sp>
        <p:nvSpPr>
          <p:cNvPr id="8" name="Tittel 1"/>
          <p:cNvSpPr>
            <a:spLocks noGrp="1"/>
          </p:cNvSpPr>
          <p:nvPr>
            <p:ph type="title"/>
          </p:nvPr>
        </p:nvSpPr>
        <p:spPr>
          <a:xfrm>
            <a:off x="397670" y="2777409"/>
            <a:ext cx="2488644" cy="577291"/>
          </a:xfrm>
        </p:spPr>
        <p:txBody>
          <a:bodyPr anchor="b">
            <a:noAutofit/>
          </a:bodyPr>
          <a:lstStyle>
            <a:lvl1pPr algn="l">
              <a:defRPr sz="2000"/>
            </a:lvl1pPr>
          </a:lstStyle>
          <a:p>
            <a:r>
              <a:rPr lang="nb-NO"/>
              <a:t>Klikk for å redigere tittelstil</a:t>
            </a:r>
          </a:p>
        </p:txBody>
      </p:sp>
      <p:sp>
        <p:nvSpPr>
          <p:cNvPr id="9" name="Plassholder for tekst 3"/>
          <p:cNvSpPr>
            <a:spLocks noGrp="1"/>
          </p:cNvSpPr>
          <p:nvPr>
            <p:ph type="body" sz="half" idx="2"/>
          </p:nvPr>
        </p:nvSpPr>
        <p:spPr>
          <a:xfrm>
            <a:off x="397671" y="3450916"/>
            <a:ext cx="2488643" cy="859521"/>
          </a:xfrm>
          <a:prstGeom prst="rect">
            <a:avLst/>
          </a:prstGeom>
        </p:spPr>
        <p:txBody>
          <a:bodyPr>
            <a:normAutofit/>
          </a:bodyPr>
          <a:lstStyle>
            <a:lvl1pPr marL="0" indent="0">
              <a:buNone/>
              <a:defRPr sz="16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Plassholder for tekst 3"/>
          <p:cNvSpPr>
            <a:spLocks noGrp="1"/>
          </p:cNvSpPr>
          <p:nvPr>
            <p:ph type="body" sz="half" idx="15" hasCustomPrompt="1"/>
          </p:nvPr>
        </p:nvSpPr>
        <p:spPr>
          <a:xfrm>
            <a:off x="3673703" y="447460"/>
            <a:ext cx="5036548" cy="1521743"/>
          </a:xfrm>
          <a:prstGeom prst="rect">
            <a:avLst/>
          </a:prstGeom>
        </p:spPr>
        <p:txBody>
          <a:bodyPr anchor="ctr">
            <a:normAutofit/>
          </a:bodyPr>
          <a:lstStyle>
            <a:lvl1pPr marL="0" indent="0">
              <a:lnSpc>
                <a:spcPct val="140000"/>
              </a:lnSpc>
              <a:buNone/>
              <a:defRPr sz="1800" i="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 i malen</a:t>
            </a:r>
          </a:p>
        </p:txBody>
      </p:sp>
    </p:spTree>
    <p:extLst>
      <p:ext uri="{BB962C8B-B14F-4D97-AF65-F5344CB8AC3E}">
        <p14:creationId xmlns:p14="http://schemas.microsoft.com/office/powerpoint/2010/main" val="72320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de 50/50">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4572000" y="0"/>
            <a:ext cx="4572000" cy="5143500"/>
          </a:xfrm>
          <a:prstGeom prst="rect">
            <a:avLst/>
          </a:prstGeom>
          <a:solidFill>
            <a:schemeClr val="bg2"/>
          </a:solidFill>
          <a:ln>
            <a:noFill/>
          </a:ln>
          <a:effectLst/>
        </p:spPr>
        <p:txBody>
          <a:bodyPr/>
          <a:lstStyle/>
          <a:p>
            <a:r>
              <a:rPr lang="nb-NO"/>
              <a:t>Klikk på ikonet for å legge til et bilde</a:t>
            </a:r>
          </a:p>
        </p:txBody>
      </p:sp>
      <p:sp>
        <p:nvSpPr>
          <p:cNvPr id="8" name="Tittel 1">
            <a:extLst>
              <a:ext uri="{FF2B5EF4-FFF2-40B4-BE49-F238E27FC236}">
                <a16:creationId xmlns:a16="http://schemas.microsoft.com/office/drawing/2014/main" id="{0EC26567-626B-AB42-8A11-13E7B38BE2A1}"/>
              </a:ext>
            </a:extLst>
          </p:cNvPr>
          <p:cNvSpPr>
            <a:spLocks noGrp="1"/>
          </p:cNvSpPr>
          <p:nvPr>
            <p:ph type="title" hasCustomPrompt="1"/>
          </p:nvPr>
        </p:nvSpPr>
        <p:spPr>
          <a:xfrm>
            <a:off x="348342" y="443291"/>
            <a:ext cx="3954717" cy="632473"/>
          </a:xfrm>
        </p:spPr>
        <p:txBody>
          <a:bodyPr anchor="b">
            <a:noAutofit/>
          </a:bodyPr>
          <a:lstStyle>
            <a:lvl1pPr algn="l">
              <a:defRPr sz="3600" b="1">
                <a:solidFill>
                  <a:srgbClr val="004D9D"/>
                </a:solidFill>
              </a:defRPr>
            </a:lvl1pPr>
          </a:lstStyle>
          <a:p>
            <a:r>
              <a:rPr lang="nb-NO"/>
              <a:t>Redigere tittelstil</a:t>
            </a:r>
          </a:p>
        </p:txBody>
      </p:sp>
      <p:sp>
        <p:nvSpPr>
          <p:cNvPr id="5" name="Plassholder for tekst 2">
            <a:extLst>
              <a:ext uri="{FF2B5EF4-FFF2-40B4-BE49-F238E27FC236}">
                <a16:creationId xmlns:a16="http://schemas.microsoft.com/office/drawing/2014/main" id="{68CABD8D-D93D-274D-A843-4C81D77DE1F4}"/>
              </a:ext>
            </a:extLst>
          </p:cNvPr>
          <p:cNvSpPr>
            <a:spLocks noGrp="1"/>
          </p:cNvSpPr>
          <p:nvPr>
            <p:ph type="body" sz="quarter" idx="14"/>
          </p:nvPr>
        </p:nvSpPr>
        <p:spPr>
          <a:xfrm>
            <a:off x="348342" y="1174595"/>
            <a:ext cx="3954717" cy="3343430"/>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7891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venstre - bilde høyre smal">
    <p:spTree>
      <p:nvGrpSpPr>
        <p:cNvPr id="1" name=""/>
        <p:cNvGrpSpPr/>
        <p:nvPr/>
      </p:nvGrpSpPr>
      <p:grpSpPr>
        <a:xfrm>
          <a:off x="0" y="0"/>
          <a:ext cx="0" cy="0"/>
          <a:chOff x="0" y="0"/>
          <a:chExt cx="0" cy="0"/>
        </a:xfrm>
      </p:grpSpPr>
      <p:sp>
        <p:nvSpPr>
          <p:cNvPr id="5" name="Rektangel 4"/>
          <p:cNvSpPr/>
          <p:nvPr userDrawn="1"/>
        </p:nvSpPr>
        <p:spPr>
          <a:xfrm>
            <a:off x="0" y="1048344"/>
            <a:ext cx="9144002" cy="3046812"/>
          </a:xfrm>
          <a:prstGeom prst="rect">
            <a:avLst/>
          </a:prstGeom>
          <a:solidFill>
            <a:srgbClr val="004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6" name="Plassholder for bilde 5"/>
          <p:cNvSpPr>
            <a:spLocks noGrp="1"/>
          </p:cNvSpPr>
          <p:nvPr>
            <p:ph type="pic" sz="quarter" idx="13"/>
          </p:nvPr>
        </p:nvSpPr>
        <p:spPr>
          <a:xfrm>
            <a:off x="4425680" y="1385498"/>
            <a:ext cx="3976698" cy="2488764"/>
          </a:xfrm>
          <a:prstGeom prst="rect">
            <a:avLst/>
          </a:prstGeom>
          <a:solidFill>
            <a:schemeClr val="bg2"/>
          </a:solidFill>
          <a:ln>
            <a:noFill/>
          </a:ln>
          <a:effectLst/>
        </p:spPr>
        <p:txBody>
          <a:bodyPr/>
          <a:lstStyle/>
          <a:p>
            <a:r>
              <a:rPr lang="nb-NO"/>
              <a:t>Klikk på ikonet for å legge til et bilde</a:t>
            </a:r>
          </a:p>
        </p:txBody>
      </p:sp>
      <p:sp>
        <p:nvSpPr>
          <p:cNvPr id="8" name="Tittel 1"/>
          <p:cNvSpPr>
            <a:spLocks noGrp="1"/>
          </p:cNvSpPr>
          <p:nvPr>
            <p:ph type="title"/>
          </p:nvPr>
        </p:nvSpPr>
        <p:spPr>
          <a:xfrm>
            <a:off x="381663" y="1685427"/>
            <a:ext cx="3447511" cy="577291"/>
          </a:xfrm>
        </p:spPr>
        <p:txBody>
          <a:bodyPr anchor="b">
            <a:noAutofit/>
          </a:bodyPr>
          <a:lstStyle>
            <a:lvl1pPr algn="l">
              <a:defRPr sz="2800">
                <a:solidFill>
                  <a:srgbClr val="FFFFFF"/>
                </a:solidFill>
              </a:defRPr>
            </a:lvl1pPr>
          </a:lstStyle>
          <a:p>
            <a:r>
              <a:rPr lang="nb-NO"/>
              <a:t>Klikk for å redigere tittelstil</a:t>
            </a:r>
          </a:p>
        </p:txBody>
      </p:sp>
      <p:sp>
        <p:nvSpPr>
          <p:cNvPr id="10" name="Plassholder for tekst 3"/>
          <p:cNvSpPr>
            <a:spLocks noGrp="1"/>
          </p:cNvSpPr>
          <p:nvPr>
            <p:ph type="body" sz="half" idx="15"/>
          </p:nvPr>
        </p:nvSpPr>
        <p:spPr>
          <a:xfrm>
            <a:off x="381663" y="2262718"/>
            <a:ext cx="3447512" cy="1521743"/>
          </a:xfrm>
          <a:prstGeom prst="rect">
            <a:avLst/>
          </a:prstGeom>
        </p:spPr>
        <p:txBody>
          <a:bodyPr anchor="t">
            <a:normAutofit/>
          </a:bodyPr>
          <a:lstStyle>
            <a:lvl1pPr marL="0" indent="0">
              <a:lnSpc>
                <a:spcPct val="100000"/>
              </a:lnSpc>
              <a:buNone/>
              <a:defRPr sz="1800" i="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3095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0" y="0"/>
            <a:ext cx="9143999" cy="5143500"/>
          </a:xfrm>
          <a:prstGeom prst="rect">
            <a:avLst/>
          </a:prstGeom>
          <a:solidFill>
            <a:schemeClr val="bg2"/>
          </a:solidFill>
          <a:ln>
            <a:noFill/>
          </a:ln>
          <a:effectLst/>
        </p:spPr>
        <p:txBody>
          <a:bodyPr/>
          <a:lstStyle/>
          <a:p>
            <a:r>
              <a:rPr lang="nb-NO"/>
              <a:t>Klikk på ikonet for å legge til et bilde</a:t>
            </a:r>
          </a:p>
        </p:txBody>
      </p:sp>
    </p:spTree>
    <p:extLst>
      <p:ext uri="{BB962C8B-B14F-4D97-AF65-F5344CB8AC3E}">
        <p14:creationId xmlns:p14="http://schemas.microsoft.com/office/powerpoint/2010/main" val="3969841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e venstre - tabell høyre">
    <p:spTree>
      <p:nvGrpSpPr>
        <p:cNvPr id="1" name=""/>
        <p:cNvGrpSpPr/>
        <p:nvPr/>
      </p:nvGrpSpPr>
      <p:grpSpPr>
        <a:xfrm>
          <a:off x="0" y="0"/>
          <a:ext cx="0" cy="0"/>
          <a:chOff x="0" y="0"/>
          <a:chExt cx="0" cy="0"/>
        </a:xfrm>
      </p:grpSpPr>
      <p:sp>
        <p:nvSpPr>
          <p:cNvPr id="5" name="Rektangel 4"/>
          <p:cNvSpPr/>
          <p:nvPr userDrawn="1"/>
        </p:nvSpPr>
        <p:spPr>
          <a:xfrm>
            <a:off x="0" y="0"/>
            <a:ext cx="4541132"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1" name="Plassholder for diagram 10">
            <a:extLst>
              <a:ext uri="{FF2B5EF4-FFF2-40B4-BE49-F238E27FC236}">
                <a16:creationId xmlns:a16="http://schemas.microsoft.com/office/drawing/2014/main" id="{9E619A4F-5FDC-A943-AC75-C6ACE5FCFD32}"/>
              </a:ext>
            </a:extLst>
          </p:cNvPr>
          <p:cNvSpPr>
            <a:spLocks noGrp="1"/>
          </p:cNvSpPr>
          <p:nvPr>
            <p:ph type="chart" sz="quarter" idx="16"/>
          </p:nvPr>
        </p:nvSpPr>
        <p:spPr>
          <a:xfrm>
            <a:off x="4783650" y="598713"/>
            <a:ext cx="4117834" cy="3911815"/>
          </a:xfrm>
          <a:prstGeom prst="rect">
            <a:avLst/>
          </a:prstGeom>
        </p:spPr>
        <p:txBody>
          <a:bodyPr/>
          <a:lstStyle>
            <a:lvl1pPr>
              <a:defRPr>
                <a:solidFill>
                  <a:schemeClr val="tx1"/>
                </a:solidFill>
              </a:defRPr>
            </a:lvl1pPr>
          </a:lstStyle>
          <a:p>
            <a:r>
              <a:rPr lang="nb-NO"/>
              <a:t>Klikk ikonet for å legge til et diagram</a:t>
            </a:r>
          </a:p>
        </p:txBody>
      </p:sp>
      <p:sp>
        <p:nvSpPr>
          <p:cNvPr id="7" name="Tittel 1">
            <a:extLst>
              <a:ext uri="{FF2B5EF4-FFF2-40B4-BE49-F238E27FC236}">
                <a16:creationId xmlns:a16="http://schemas.microsoft.com/office/drawing/2014/main" id="{09FBA654-CDA5-FF40-BF69-EE7BE04EFB3E}"/>
              </a:ext>
            </a:extLst>
          </p:cNvPr>
          <p:cNvSpPr>
            <a:spLocks noGrp="1"/>
          </p:cNvSpPr>
          <p:nvPr>
            <p:ph type="title"/>
          </p:nvPr>
        </p:nvSpPr>
        <p:spPr>
          <a:xfrm>
            <a:off x="381663" y="903541"/>
            <a:ext cx="3818378" cy="504030"/>
          </a:xfrm>
        </p:spPr>
        <p:txBody>
          <a:bodyPr anchor="b">
            <a:noAutofit/>
          </a:bodyPr>
          <a:lstStyle>
            <a:lvl1pPr algn="l">
              <a:defRPr sz="2800" b="1">
                <a:solidFill>
                  <a:schemeClr val="bg1"/>
                </a:solidFill>
              </a:defRPr>
            </a:lvl1pPr>
          </a:lstStyle>
          <a:p>
            <a:r>
              <a:rPr lang="nb-NO"/>
              <a:t>Klikk for å redigere tittelstil</a:t>
            </a:r>
          </a:p>
        </p:txBody>
      </p:sp>
      <p:sp>
        <p:nvSpPr>
          <p:cNvPr id="10" name="Plassholder for tekst 3">
            <a:extLst>
              <a:ext uri="{FF2B5EF4-FFF2-40B4-BE49-F238E27FC236}">
                <a16:creationId xmlns:a16="http://schemas.microsoft.com/office/drawing/2014/main" id="{6A65D168-669E-3F47-A5F7-5B26B10305A3}"/>
              </a:ext>
            </a:extLst>
          </p:cNvPr>
          <p:cNvSpPr>
            <a:spLocks noGrp="1"/>
          </p:cNvSpPr>
          <p:nvPr>
            <p:ph type="body" sz="half" idx="13"/>
          </p:nvPr>
        </p:nvSpPr>
        <p:spPr>
          <a:xfrm>
            <a:off x="381661" y="1472883"/>
            <a:ext cx="3818377" cy="3037645"/>
          </a:xfrm>
          <a:prstGeom prst="rect">
            <a:avLst/>
          </a:prstGeom>
        </p:spPr>
        <p:txBody>
          <a:bodyPr>
            <a:normAutofit/>
          </a:bodyPr>
          <a:lstStyle>
            <a:lvl1pPr marL="0" indent="0">
              <a:lnSpc>
                <a:spcPct val="10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pic>
        <p:nvPicPr>
          <p:cNvPr id="6" name="Bilde 5">
            <a:extLst>
              <a:ext uri="{FF2B5EF4-FFF2-40B4-BE49-F238E27FC236}">
                <a16:creationId xmlns:a16="http://schemas.microsoft.com/office/drawing/2014/main" id="{CD22A26F-AA27-DC41-B9ED-34FB53FE41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37630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Tittel 1">
            <a:extLst>
              <a:ext uri="{FF2B5EF4-FFF2-40B4-BE49-F238E27FC236}">
                <a16:creationId xmlns:a16="http://schemas.microsoft.com/office/drawing/2014/main" id="{ACD3C0F6-762F-B94C-944C-5179563BD1BC}"/>
              </a:ext>
            </a:extLst>
          </p:cNvPr>
          <p:cNvSpPr>
            <a:spLocks noGrp="1"/>
          </p:cNvSpPr>
          <p:nvPr>
            <p:ph type="ctrTitle"/>
          </p:nvPr>
        </p:nvSpPr>
        <p:spPr>
          <a:xfrm>
            <a:off x="386122" y="399609"/>
            <a:ext cx="8371756" cy="700490"/>
          </a:xfrm>
        </p:spPr>
        <p:txBody>
          <a:bodyPr/>
          <a:lstStyle>
            <a:lvl1pPr>
              <a:defRPr b="1"/>
            </a:lvl1pPr>
          </a:lstStyle>
          <a:p>
            <a:r>
              <a:rPr lang="nb-NO"/>
              <a:t>Klikk for å redigere tittelstil</a:t>
            </a:r>
          </a:p>
        </p:txBody>
      </p:sp>
      <p:sp>
        <p:nvSpPr>
          <p:cNvPr id="9" name="Plassholder for tekst 2">
            <a:extLst>
              <a:ext uri="{FF2B5EF4-FFF2-40B4-BE49-F238E27FC236}">
                <a16:creationId xmlns:a16="http://schemas.microsoft.com/office/drawing/2014/main" id="{34EC1C7F-1271-6D4D-ADF5-FB4BB20873D5}"/>
              </a:ext>
            </a:extLst>
          </p:cNvPr>
          <p:cNvSpPr>
            <a:spLocks noGrp="1"/>
          </p:cNvSpPr>
          <p:nvPr>
            <p:ph type="body" sz="quarter" idx="13"/>
          </p:nvPr>
        </p:nvSpPr>
        <p:spPr>
          <a:xfrm>
            <a:off x="386122" y="1100099"/>
            <a:ext cx="8372116" cy="341792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88892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5" name="Rektangel 4"/>
          <p:cNvSpPr/>
          <p:nvPr userDrawn="1"/>
        </p:nvSpPr>
        <p:spPr>
          <a:xfrm flipH="1">
            <a:off x="4541132" y="0"/>
            <a:ext cx="4868248"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7" name="Plassholder for bilde 3">
            <a:extLst>
              <a:ext uri="{FF2B5EF4-FFF2-40B4-BE49-F238E27FC236}">
                <a16:creationId xmlns:a16="http://schemas.microsoft.com/office/drawing/2014/main" id="{63F463D9-4D08-134F-8B4B-C2D3DB71A1E0}"/>
              </a:ext>
            </a:extLst>
          </p:cNvPr>
          <p:cNvSpPr>
            <a:spLocks noGrp="1"/>
          </p:cNvSpPr>
          <p:nvPr>
            <p:ph type="pic" sz="quarter" idx="16"/>
          </p:nvPr>
        </p:nvSpPr>
        <p:spPr>
          <a:xfrm>
            <a:off x="435428" y="389614"/>
            <a:ext cx="3799115" cy="4039264"/>
          </a:xfrm>
          <a:prstGeom prst="rect">
            <a:avLst/>
          </a:prstGeom>
        </p:spPr>
        <p:txBody>
          <a:bodyPr anchor="ctr"/>
          <a:lstStyle>
            <a:lvl1pPr marL="0" indent="0" algn="ctr">
              <a:buNone/>
              <a:defRPr/>
            </a:lvl1pPr>
          </a:lstStyle>
          <a:p>
            <a:r>
              <a:rPr lang="nb-NO"/>
              <a:t>Klikk på ikonet for å legge til et bilde</a:t>
            </a:r>
          </a:p>
        </p:txBody>
      </p:sp>
      <p:sp>
        <p:nvSpPr>
          <p:cNvPr id="8" name="Tittel 1">
            <a:extLst>
              <a:ext uri="{FF2B5EF4-FFF2-40B4-BE49-F238E27FC236}">
                <a16:creationId xmlns:a16="http://schemas.microsoft.com/office/drawing/2014/main" id="{76A244D4-01D6-DB40-8CB2-C2181D679F11}"/>
              </a:ext>
            </a:extLst>
          </p:cNvPr>
          <p:cNvSpPr>
            <a:spLocks noGrp="1"/>
          </p:cNvSpPr>
          <p:nvPr>
            <p:ph type="title"/>
          </p:nvPr>
        </p:nvSpPr>
        <p:spPr>
          <a:xfrm>
            <a:off x="4942116" y="964501"/>
            <a:ext cx="3888540" cy="504030"/>
          </a:xfrm>
        </p:spPr>
        <p:txBody>
          <a:bodyPr anchor="b">
            <a:noAutofit/>
          </a:bodyPr>
          <a:lstStyle>
            <a:lvl1pPr algn="l">
              <a:defRPr sz="2800" b="1">
                <a:solidFill>
                  <a:schemeClr val="bg1"/>
                </a:solidFill>
              </a:defRPr>
            </a:lvl1pPr>
          </a:lstStyle>
          <a:p>
            <a:r>
              <a:rPr lang="nb-NO"/>
              <a:t>Klikk for å redigere tittelstil</a:t>
            </a:r>
          </a:p>
        </p:txBody>
      </p:sp>
      <p:sp>
        <p:nvSpPr>
          <p:cNvPr id="10" name="Plassholder for tekst 3">
            <a:extLst>
              <a:ext uri="{FF2B5EF4-FFF2-40B4-BE49-F238E27FC236}">
                <a16:creationId xmlns:a16="http://schemas.microsoft.com/office/drawing/2014/main" id="{9CACDED3-2CB7-3A47-908B-FA768CD587A9}"/>
              </a:ext>
            </a:extLst>
          </p:cNvPr>
          <p:cNvSpPr>
            <a:spLocks noGrp="1"/>
          </p:cNvSpPr>
          <p:nvPr>
            <p:ph type="body" sz="half" idx="13"/>
          </p:nvPr>
        </p:nvSpPr>
        <p:spPr>
          <a:xfrm>
            <a:off x="4942114" y="1533844"/>
            <a:ext cx="3888539" cy="2980174"/>
          </a:xfrm>
          <a:prstGeom prst="rect">
            <a:avLst/>
          </a:prstGeom>
        </p:spPr>
        <p:txBody>
          <a:bodyPr>
            <a:normAutofit/>
          </a:bodyPr>
          <a:lstStyle>
            <a:lvl1pPr marL="0" indent="0">
              <a:lnSpc>
                <a:spcPct val="10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55957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1663" y="1466491"/>
            <a:ext cx="8305137" cy="2649898"/>
          </a:xfrm>
          <a:prstGeom prst="rect">
            <a:avLst/>
          </a:prstGeom>
        </p:spPr>
        <p:txBody>
          <a:bodyPr/>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Tittel 6">
            <a:extLst>
              <a:ext uri="{FF2B5EF4-FFF2-40B4-BE49-F238E27FC236}">
                <a16:creationId xmlns:a16="http://schemas.microsoft.com/office/drawing/2014/main" id="{A40315D8-0042-CF44-BE14-9D466E931BDE}"/>
              </a:ext>
            </a:extLst>
          </p:cNvPr>
          <p:cNvSpPr>
            <a:spLocks noGrp="1"/>
          </p:cNvSpPr>
          <p:nvPr>
            <p:ph type="title"/>
          </p:nvPr>
        </p:nvSpPr>
        <p:spPr>
          <a:xfrm>
            <a:off x="381663" y="509597"/>
            <a:ext cx="8305137" cy="587840"/>
          </a:xfrm>
        </p:spPr>
        <p:txBody>
          <a:bodyPr/>
          <a:lstStyle>
            <a:lvl1pPr>
              <a:defRPr b="1"/>
            </a:lvl1pPr>
          </a:lstStyle>
          <a:p>
            <a:r>
              <a:rPr lang="nb-NO"/>
              <a:t>Klikk for å redigere tittelstil</a:t>
            </a:r>
          </a:p>
        </p:txBody>
      </p:sp>
    </p:spTree>
    <p:extLst>
      <p:ext uri="{BB962C8B-B14F-4D97-AF65-F5344CB8AC3E}">
        <p14:creationId xmlns:p14="http://schemas.microsoft.com/office/powerpoint/2010/main" val="954235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24543" y="2970638"/>
            <a:ext cx="8338456" cy="1022350"/>
          </a:xfrm>
        </p:spPr>
        <p:txBody>
          <a:bodyPr anchor="t">
            <a:normAutofit/>
          </a:bodyPr>
          <a:lstStyle>
            <a:lvl1pPr algn="l">
              <a:defRPr sz="2800" b="1" cap="all"/>
            </a:lvl1pPr>
          </a:lstStyle>
          <a:p>
            <a:r>
              <a:rPr lang="nb-NO"/>
              <a:t>Klikk for å redigere tittelstil</a:t>
            </a:r>
          </a:p>
        </p:txBody>
      </p:sp>
      <p:sp>
        <p:nvSpPr>
          <p:cNvPr id="3" name="Plassholder for tekst 2"/>
          <p:cNvSpPr>
            <a:spLocks noGrp="1"/>
          </p:cNvSpPr>
          <p:nvPr>
            <p:ph type="body" idx="1"/>
          </p:nvPr>
        </p:nvSpPr>
        <p:spPr>
          <a:xfrm>
            <a:off x="424543" y="1646664"/>
            <a:ext cx="8338456" cy="112553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35940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86343" y="472414"/>
            <a:ext cx="8300457" cy="587840"/>
          </a:xfrm>
        </p:spPr>
        <p:txBody>
          <a:bodyPr/>
          <a:lstStyle>
            <a:lvl1pPr>
              <a:defRPr b="1"/>
            </a:lvl1pPr>
          </a:lstStyle>
          <a:p>
            <a:r>
              <a:rPr lang="nb-NO"/>
              <a:t>Klikk for å redigere tittelstil</a:t>
            </a:r>
          </a:p>
        </p:txBody>
      </p:sp>
      <p:sp>
        <p:nvSpPr>
          <p:cNvPr id="3" name="Plassholder for innhold 2"/>
          <p:cNvSpPr>
            <a:spLocks noGrp="1"/>
          </p:cNvSpPr>
          <p:nvPr>
            <p:ph sz="half" idx="1"/>
          </p:nvPr>
        </p:nvSpPr>
        <p:spPr>
          <a:xfrm>
            <a:off x="386343" y="1464527"/>
            <a:ext cx="4109457" cy="2906674"/>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464527"/>
            <a:ext cx="4038600" cy="2906674"/>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mc:AlternateContent xmlns:mc="http://schemas.openxmlformats.org/markup-compatibility/2006" xmlns:p14="http://schemas.microsoft.com/office/powerpoint/2010/main">
        <mc:Choice Requires="p14">
          <p:contentPart p14:bwMode="auto" r:id="rId2">
            <p14:nvContentPartPr>
              <p14:cNvPr id="10" name="Håndskrift 9">
                <a:extLst>
                  <a:ext uri="{FF2B5EF4-FFF2-40B4-BE49-F238E27FC236}">
                    <a16:creationId xmlns:a16="http://schemas.microsoft.com/office/drawing/2014/main" id="{C52BE789-0151-364D-B04E-D234FFB82873}"/>
                  </a:ext>
                </a:extLst>
              </p14:cNvPr>
              <p14:cNvContentPartPr/>
              <p14:nvPr userDrawn="1"/>
            </p14:nvContentPartPr>
            <p14:xfrm>
              <a:off x="3264467" y="2924334"/>
              <a:ext cx="360" cy="360"/>
            </p14:xfrm>
          </p:contentPart>
        </mc:Choice>
        <mc:Fallback xmlns="">
          <p:pic>
            <p:nvPicPr>
              <p:cNvPr id="10" name="Håndskrift 9">
                <a:extLst>
                  <a:ext uri="{FF2B5EF4-FFF2-40B4-BE49-F238E27FC236}">
                    <a16:creationId xmlns:a16="http://schemas.microsoft.com/office/drawing/2014/main" id="{C52BE789-0151-364D-B04E-D234FFB82873}"/>
                  </a:ext>
                </a:extLst>
              </p:cNvPr>
              <p:cNvPicPr/>
              <p:nvPr/>
            </p:nvPicPr>
            <p:blipFill>
              <a:blip r:embed="rId3"/>
              <a:stretch>
                <a:fillRect/>
              </a:stretch>
            </p:blipFill>
            <p:spPr>
              <a:xfrm>
                <a:off x="3255467" y="29153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Håndskrift 10">
                <a:extLst>
                  <a:ext uri="{FF2B5EF4-FFF2-40B4-BE49-F238E27FC236}">
                    <a16:creationId xmlns:a16="http://schemas.microsoft.com/office/drawing/2014/main" id="{BF942828-810D-0B4D-9435-88CB716D4BEC}"/>
                  </a:ext>
                </a:extLst>
              </p14:cNvPr>
              <p14:cNvContentPartPr/>
              <p14:nvPr userDrawn="1"/>
            </p14:nvContentPartPr>
            <p14:xfrm>
              <a:off x="1662827" y="1060254"/>
              <a:ext cx="360" cy="360"/>
            </p14:xfrm>
          </p:contentPart>
        </mc:Choice>
        <mc:Fallback xmlns="">
          <p:pic>
            <p:nvPicPr>
              <p:cNvPr id="11" name="Håndskrift 10">
                <a:extLst>
                  <a:ext uri="{FF2B5EF4-FFF2-40B4-BE49-F238E27FC236}">
                    <a16:creationId xmlns:a16="http://schemas.microsoft.com/office/drawing/2014/main" id="{BF942828-810D-0B4D-9435-88CB716D4BEC}"/>
                  </a:ext>
                </a:extLst>
              </p:cNvPr>
              <p:cNvPicPr/>
              <p:nvPr/>
            </p:nvPicPr>
            <p:blipFill>
              <a:blip r:embed="rId3"/>
              <a:stretch>
                <a:fillRect/>
              </a:stretch>
            </p:blipFill>
            <p:spPr>
              <a:xfrm>
                <a:off x="1653827" y="10512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Håndskrift 11">
                <a:extLst>
                  <a:ext uri="{FF2B5EF4-FFF2-40B4-BE49-F238E27FC236}">
                    <a16:creationId xmlns:a16="http://schemas.microsoft.com/office/drawing/2014/main" id="{B6169407-A4EF-314E-B59A-F1013EDD4EBE}"/>
                  </a:ext>
                </a:extLst>
              </p14:cNvPr>
              <p14:cNvContentPartPr/>
              <p14:nvPr userDrawn="1"/>
            </p14:nvContentPartPr>
            <p14:xfrm>
              <a:off x="4123787" y="821574"/>
              <a:ext cx="360" cy="360"/>
            </p14:xfrm>
          </p:contentPart>
        </mc:Choice>
        <mc:Fallback xmlns="">
          <p:pic>
            <p:nvPicPr>
              <p:cNvPr id="12" name="Håndskrift 11">
                <a:extLst>
                  <a:ext uri="{FF2B5EF4-FFF2-40B4-BE49-F238E27FC236}">
                    <a16:creationId xmlns:a16="http://schemas.microsoft.com/office/drawing/2014/main" id="{B6169407-A4EF-314E-B59A-F1013EDD4EBE}"/>
                  </a:ext>
                </a:extLst>
              </p:cNvPr>
              <p:cNvPicPr/>
              <p:nvPr/>
            </p:nvPicPr>
            <p:blipFill>
              <a:blip r:embed="rId3"/>
              <a:stretch>
                <a:fillRect/>
              </a:stretch>
            </p:blipFill>
            <p:spPr>
              <a:xfrm>
                <a:off x="4114787" y="812574"/>
                <a:ext cx="18000" cy="18000"/>
              </a:xfrm>
              <a:prstGeom prst="rect">
                <a:avLst/>
              </a:prstGeom>
            </p:spPr>
          </p:pic>
        </mc:Fallback>
      </mc:AlternateContent>
    </p:spTree>
    <p:extLst>
      <p:ext uri="{BB962C8B-B14F-4D97-AF65-F5344CB8AC3E}">
        <p14:creationId xmlns:p14="http://schemas.microsoft.com/office/powerpoint/2010/main" val="225287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373711" y="1136960"/>
            <a:ext cx="8349467" cy="58784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373711" y="2011070"/>
            <a:ext cx="4123677" cy="481012"/>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373711" y="2571750"/>
            <a:ext cx="4123677" cy="1467329"/>
          </a:xfrm>
          <a:prstGeom prst="rect">
            <a:avLst/>
          </a:prstGeom>
        </p:spPr>
        <p:txBody>
          <a:bodyPr>
            <a:normAutofit/>
          </a:bodyPr>
          <a:lstStyle>
            <a:lvl1pPr>
              <a:defRPr sz="1000"/>
            </a:lvl1pPr>
            <a:lvl2pPr>
              <a:defRPr sz="1000" b="0" i="0">
                <a:latin typeface="Roboto" panose="02000000000000000000" pitchFamily="2" charset="0"/>
              </a:defRPr>
            </a:lvl2pPr>
            <a:lvl3pPr>
              <a:defRPr sz="1000" b="0" i="0">
                <a:latin typeface="Roboto" panose="02000000000000000000" pitchFamily="2" charset="0"/>
              </a:defRPr>
            </a:lvl3pPr>
            <a:lvl4pPr>
              <a:defRPr sz="1000" b="0" i="0">
                <a:latin typeface="Roboto" panose="02000000000000000000" pitchFamily="2" charset="0"/>
              </a:defRPr>
            </a:lvl4pPr>
            <a:lvl5pPr>
              <a:defRPr sz="1000" b="0" i="0">
                <a:latin typeface="Roboto" panose="02000000000000000000" pitchFamily="2" charset="0"/>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2011070"/>
            <a:ext cx="4041775" cy="4810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571750"/>
            <a:ext cx="4041775" cy="1467329"/>
          </a:xfrm>
          <a:prstGeom prst="rect">
            <a:avLst/>
          </a:prstGeom>
        </p:spPr>
        <p:txBody>
          <a:bodyPr>
            <a:normAutofit/>
          </a:bodyPr>
          <a:lstStyle>
            <a:lvl1pPr>
              <a:defRPr sz="1000"/>
            </a:lvl1pPr>
            <a:lvl2pPr>
              <a:defRPr sz="1000" b="0" i="0">
                <a:latin typeface="Roboto" panose="02000000000000000000" pitchFamily="2" charset="0"/>
              </a:defRPr>
            </a:lvl2pPr>
            <a:lvl3pPr>
              <a:defRPr sz="1000" b="0" i="0">
                <a:latin typeface="Roboto" panose="02000000000000000000" pitchFamily="2" charset="0"/>
              </a:defRPr>
            </a:lvl3pPr>
            <a:lvl4pPr>
              <a:defRPr sz="1000" b="0" i="0">
                <a:latin typeface="Roboto" panose="02000000000000000000" pitchFamily="2" charset="0"/>
              </a:defRPr>
            </a:lvl4pPr>
            <a:lvl5pPr>
              <a:defRPr sz="1000" b="0" i="0">
                <a:latin typeface="Roboto" panose="02000000000000000000" pitchFamily="2" charset="0"/>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DDAD82D-EE99-5346-8471-EAE839BAE5A1}" type="datetimeFigureOut">
              <a:rPr lang="nb-NO" smtClean="0"/>
              <a:t>05.02.2024</a:t>
            </a:fld>
            <a:endParaRPr lang="nb-NO"/>
          </a:p>
        </p:txBody>
      </p:sp>
      <p:sp>
        <p:nvSpPr>
          <p:cNvPr id="9" name="Plassholder for lysbildenummer 8"/>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189010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94198" y="387409"/>
            <a:ext cx="8285025" cy="58784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8DDAD82D-EE99-5346-8471-EAE839BAE5A1}" type="datetimeFigureOut">
              <a:rPr lang="nb-NO" smtClean="0"/>
              <a:t>05.02.2024</a:t>
            </a:fld>
            <a:endParaRPr lang="nb-NO"/>
          </a:p>
        </p:txBody>
      </p:sp>
      <p:sp>
        <p:nvSpPr>
          <p:cNvPr id="5" name="Plassholder for lysbildenummer 4"/>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11237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DAD82D-EE99-5346-8471-EAE839BAE5A1}" type="datetimeFigureOut">
              <a:rPr lang="nb-NO" smtClean="0"/>
              <a:t>05.02.2024</a:t>
            </a:fld>
            <a:endParaRPr lang="nb-NO"/>
          </a:p>
        </p:txBody>
      </p:sp>
      <p:sp>
        <p:nvSpPr>
          <p:cNvPr id="4" name="Plassholder for lysbildenummer 3"/>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639643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373711" y="482139"/>
            <a:ext cx="3596123" cy="914399"/>
          </a:xfrm>
        </p:spPr>
        <p:txBody>
          <a:bodyPr anchor="b"/>
          <a:lstStyle>
            <a:lvl1pPr algn="l">
              <a:defRPr sz="2400" b="1"/>
            </a:lvl1pPr>
          </a:lstStyle>
          <a:p>
            <a:r>
              <a:rPr lang="nb-NO"/>
              <a:t>Klikk for å redigere tittelstil</a:t>
            </a:r>
          </a:p>
        </p:txBody>
      </p:sp>
      <p:sp>
        <p:nvSpPr>
          <p:cNvPr id="3" name="Plassholder for innhold 2"/>
          <p:cNvSpPr>
            <a:spLocks noGrp="1"/>
          </p:cNvSpPr>
          <p:nvPr>
            <p:ph idx="1"/>
          </p:nvPr>
        </p:nvSpPr>
        <p:spPr>
          <a:xfrm>
            <a:off x="4048298" y="802888"/>
            <a:ext cx="4638502" cy="3534849"/>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p:sp>
        <p:nvSpPr>
          <p:cNvPr id="8" name="Plassholder for tekst 2">
            <a:extLst>
              <a:ext uri="{FF2B5EF4-FFF2-40B4-BE49-F238E27FC236}">
                <a16:creationId xmlns:a16="http://schemas.microsoft.com/office/drawing/2014/main" id="{FFB98D8A-E17B-714D-A337-E88AD20C33B6}"/>
              </a:ext>
            </a:extLst>
          </p:cNvPr>
          <p:cNvSpPr>
            <a:spLocks noGrp="1"/>
          </p:cNvSpPr>
          <p:nvPr>
            <p:ph type="body" sz="quarter" idx="13"/>
          </p:nvPr>
        </p:nvSpPr>
        <p:spPr>
          <a:xfrm>
            <a:off x="386123" y="1396537"/>
            <a:ext cx="3583712" cy="3121487"/>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52914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086100"/>
            <a:ext cx="5486400" cy="425450"/>
          </a:xfrm>
        </p:spPr>
        <p:txBody>
          <a:bodyPr anchor="b">
            <a:noAutofit/>
          </a:bodyPr>
          <a:lstStyle>
            <a:lvl1pPr algn="ctr">
              <a:defRPr sz="2400" b="1"/>
            </a:lvl1pPr>
          </a:lstStyle>
          <a:p>
            <a:r>
              <a:rPr lang="nb-NO"/>
              <a:t>Klikk for å redigere tittelstil</a:t>
            </a:r>
          </a:p>
        </p:txBody>
      </p:sp>
      <p:sp>
        <p:nvSpPr>
          <p:cNvPr id="3" name="Plassholder for bilde 2"/>
          <p:cNvSpPr>
            <a:spLocks noGrp="1"/>
          </p:cNvSpPr>
          <p:nvPr>
            <p:ph type="pic" idx="1"/>
          </p:nvPr>
        </p:nvSpPr>
        <p:spPr>
          <a:xfrm>
            <a:off x="0" y="1"/>
            <a:ext cx="9144000" cy="2997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3579774"/>
            <a:ext cx="5486400" cy="603250"/>
          </a:xfrm>
          <a:prstGeom prst="rect">
            <a:avLst/>
          </a:prstGeo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472182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349623" y="1189099"/>
            <a:ext cx="8229600" cy="2875427"/>
          </a:xfrm>
          <a:prstGeom prst="rect">
            <a:avLst/>
          </a:prstGeom>
        </p:spPr>
        <p:txBody>
          <a:bodyPr vert="eaVert"/>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90304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8" name="Tittel 1">
            <a:extLst>
              <a:ext uri="{FF2B5EF4-FFF2-40B4-BE49-F238E27FC236}">
                <a16:creationId xmlns:a16="http://schemas.microsoft.com/office/drawing/2014/main" id="{35A29AF5-3B20-C24A-97BC-BA4ECBC832A5}"/>
              </a:ext>
            </a:extLst>
          </p:cNvPr>
          <p:cNvSpPr>
            <a:spLocks noGrp="1"/>
          </p:cNvSpPr>
          <p:nvPr>
            <p:ph type="ctrTitle"/>
          </p:nvPr>
        </p:nvSpPr>
        <p:spPr>
          <a:xfrm>
            <a:off x="386122" y="399609"/>
            <a:ext cx="8371756" cy="700490"/>
          </a:xfrm>
        </p:spPr>
        <p:txBody>
          <a:bodyPr/>
          <a:lstStyle>
            <a:lvl1pPr>
              <a:defRPr b="1"/>
            </a:lvl1pPr>
          </a:lstStyle>
          <a:p>
            <a:r>
              <a:rPr lang="nb-NO"/>
              <a:t>Klikk for å redigere tittelstil</a:t>
            </a:r>
          </a:p>
        </p:txBody>
      </p:sp>
      <p:sp>
        <p:nvSpPr>
          <p:cNvPr id="10" name="Plassholder for tekst 2">
            <a:extLst>
              <a:ext uri="{FF2B5EF4-FFF2-40B4-BE49-F238E27FC236}">
                <a16:creationId xmlns:a16="http://schemas.microsoft.com/office/drawing/2014/main" id="{4DCA35D6-B714-A94B-B91E-C2C5035E3DC8}"/>
              </a:ext>
            </a:extLst>
          </p:cNvPr>
          <p:cNvSpPr>
            <a:spLocks noGrp="1"/>
          </p:cNvSpPr>
          <p:nvPr>
            <p:ph type="body" sz="quarter" idx="13"/>
          </p:nvPr>
        </p:nvSpPr>
        <p:spPr>
          <a:xfrm>
            <a:off x="386122" y="1100099"/>
            <a:ext cx="8372116" cy="341792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a:extLst>
              <a:ext uri="{FF2B5EF4-FFF2-40B4-BE49-F238E27FC236}">
                <a16:creationId xmlns:a16="http://schemas.microsoft.com/office/drawing/2014/main" id="{B68C9DC9-3B82-0341-BEB0-A04B30A311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193392611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6375"/>
            <a:ext cx="2057400" cy="42894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6375"/>
            <a:ext cx="6019800" cy="4289425"/>
          </a:xfrm>
          <a:prstGeom prst="rect">
            <a:avLst/>
          </a:prstGeom>
        </p:spPr>
        <p:txBody>
          <a:bodyPr vert="eaVert"/>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683706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 kontaktinfo">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1141753"/>
            <a:ext cx="9144000" cy="1690657"/>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15" name="Tittel 1">
            <a:extLst>
              <a:ext uri="{FF2B5EF4-FFF2-40B4-BE49-F238E27FC236}">
                <a16:creationId xmlns:a16="http://schemas.microsoft.com/office/drawing/2014/main" id="{65F6780B-1689-664D-B888-60D2FD91FEBF}"/>
              </a:ext>
            </a:extLst>
          </p:cNvPr>
          <p:cNvSpPr>
            <a:spLocks noGrp="1"/>
          </p:cNvSpPr>
          <p:nvPr>
            <p:ph type="title"/>
          </p:nvPr>
        </p:nvSpPr>
        <p:spPr>
          <a:xfrm>
            <a:off x="648393" y="1481028"/>
            <a:ext cx="7711218" cy="929664"/>
          </a:xfrm>
        </p:spPr>
        <p:txBody>
          <a:bodyPr anchor="b">
            <a:noAutofit/>
          </a:bodyPr>
          <a:lstStyle>
            <a:lvl1pPr algn="ctr">
              <a:defRPr sz="3000">
                <a:solidFill>
                  <a:srgbClr val="FFFFFF"/>
                </a:solidFill>
              </a:defRPr>
            </a:lvl1pPr>
          </a:lstStyle>
          <a:p>
            <a:r>
              <a:rPr lang="nb-NO"/>
              <a:t>Klikk for å redigere tittelstil</a:t>
            </a:r>
          </a:p>
        </p:txBody>
      </p:sp>
    </p:spTree>
    <p:extLst>
      <p:ext uri="{BB962C8B-B14F-4D97-AF65-F5344CB8AC3E}">
        <p14:creationId xmlns:p14="http://schemas.microsoft.com/office/powerpoint/2010/main" val="154961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 Takk for oppmerksomheten">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0"/>
            <a:ext cx="9144000" cy="5143500"/>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7" name="Tittel 1">
            <a:extLst>
              <a:ext uri="{FF2B5EF4-FFF2-40B4-BE49-F238E27FC236}">
                <a16:creationId xmlns:a16="http://schemas.microsoft.com/office/drawing/2014/main" id="{BA7EEA7A-C1D0-EC46-A223-2FC0FE29265A}"/>
              </a:ext>
            </a:extLst>
          </p:cNvPr>
          <p:cNvSpPr>
            <a:spLocks noGrp="1"/>
          </p:cNvSpPr>
          <p:nvPr>
            <p:ph type="title" hasCustomPrompt="1"/>
          </p:nvPr>
        </p:nvSpPr>
        <p:spPr>
          <a:xfrm>
            <a:off x="714895" y="1481028"/>
            <a:ext cx="7644716" cy="929664"/>
          </a:xfrm>
        </p:spPr>
        <p:txBody>
          <a:bodyPr anchor="b">
            <a:noAutofit/>
          </a:bodyPr>
          <a:lstStyle>
            <a:lvl1pPr algn="ctr">
              <a:defRPr sz="3600">
                <a:solidFill>
                  <a:srgbClr val="FFFFFF"/>
                </a:solidFill>
              </a:defRPr>
            </a:lvl1pPr>
          </a:lstStyle>
          <a:p>
            <a:r>
              <a:rPr lang="nb-NO" dirty="0" err="1"/>
              <a:t>Thank</a:t>
            </a:r>
            <a:r>
              <a:rPr lang="nb-NO" dirty="0"/>
              <a:t> </a:t>
            </a:r>
            <a:r>
              <a:rPr lang="nb-NO" dirty="0" err="1"/>
              <a:t>you</a:t>
            </a:r>
            <a:r>
              <a:rPr lang="nb-NO" dirty="0"/>
              <a:t> for </a:t>
            </a:r>
            <a:r>
              <a:rPr lang="nb-NO" dirty="0" err="1"/>
              <a:t>your</a:t>
            </a:r>
            <a:r>
              <a:rPr lang="nb-NO" dirty="0"/>
              <a:t> </a:t>
            </a:r>
            <a:r>
              <a:rPr lang="nb-NO" dirty="0" err="1"/>
              <a:t>attention</a:t>
            </a:r>
            <a:r>
              <a:rPr lang="nb-NO" dirty="0"/>
              <a:t>!</a:t>
            </a:r>
          </a:p>
        </p:txBody>
      </p:sp>
      <p:sp>
        <p:nvSpPr>
          <p:cNvPr id="9" name="Tittel 1">
            <a:extLst>
              <a:ext uri="{FF2B5EF4-FFF2-40B4-BE49-F238E27FC236}">
                <a16:creationId xmlns:a16="http://schemas.microsoft.com/office/drawing/2014/main" id="{6A259FB8-AB15-0246-896C-E416E52BDF20}"/>
              </a:ext>
            </a:extLst>
          </p:cNvPr>
          <p:cNvSpPr txBox="1">
            <a:spLocks/>
          </p:cNvSpPr>
          <p:nvPr userDrawn="1"/>
        </p:nvSpPr>
        <p:spPr>
          <a:xfrm>
            <a:off x="6560468" y="4434078"/>
            <a:ext cx="2475696" cy="507079"/>
          </a:xfrm>
          <a:prstGeom prst="rect">
            <a:avLst/>
          </a:prstGeom>
        </p:spPr>
        <p:txBody>
          <a:bodyPr vert="horz" lIns="91440" tIns="45720" rIns="91440" bIns="45720" rtlCol="0" anchor="b">
            <a:noAutofit/>
          </a:bodyPr>
          <a:lstStyle>
            <a:lvl1pPr algn="ctr" defTabSz="457200" rtl="0" eaLnBrk="1" latinLnBrk="0" hangingPunct="1">
              <a:spcBef>
                <a:spcPct val="0"/>
              </a:spcBef>
              <a:buNone/>
              <a:defRPr sz="3000" b="1" i="0" kern="1200">
                <a:solidFill>
                  <a:srgbClr val="FFFFFF"/>
                </a:solidFill>
                <a:latin typeface="Arial" panose="020B0604020202020204" pitchFamily="34" charset="0"/>
                <a:ea typeface="+mj-ea"/>
                <a:cs typeface="+mj-cs"/>
              </a:defRPr>
            </a:lvl1pPr>
          </a:lstStyle>
          <a:p>
            <a:r>
              <a:rPr lang="nb-NO" sz="1800" b="0" i="0" err="1">
                <a:latin typeface="Roboto" panose="02000000000000000000" pitchFamily="2" charset="0"/>
              </a:rPr>
              <a:t>elbil.no</a:t>
            </a:r>
            <a:endParaRPr lang="nb-NO" sz="1800" b="0" i="0">
              <a:latin typeface="Roboto" panose="02000000000000000000" pitchFamily="2" charset="0"/>
            </a:endParaRPr>
          </a:p>
        </p:txBody>
      </p:sp>
      <p:pic>
        <p:nvPicPr>
          <p:cNvPr id="10" name="Bilde 9">
            <a:extLst>
              <a:ext uri="{FF2B5EF4-FFF2-40B4-BE49-F238E27FC236}">
                <a16:creationId xmlns:a16="http://schemas.microsoft.com/office/drawing/2014/main" id="{B7737870-7FE4-5144-AD19-FBE3D1C460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26839" y="2732809"/>
            <a:ext cx="2204166" cy="946233"/>
          </a:xfrm>
          <a:prstGeom prst="rect">
            <a:avLst/>
          </a:prstGeom>
        </p:spPr>
      </p:pic>
    </p:spTree>
    <p:extLst>
      <p:ext uri="{BB962C8B-B14F-4D97-AF65-F5344CB8AC3E}">
        <p14:creationId xmlns:p14="http://schemas.microsoft.com/office/powerpoint/2010/main" val="2037092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_some">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0"/>
            <a:ext cx="9144000" cy="5143500"/>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7" name="Tittel 1">
            <a:extLst>
              <a:ext uri="{FF2B5EF4-FFF2-40B4-BE49-F238E27FC236}">
                <a16:creationId xmlns:a16="http://schemas.microsoft.com/office/drawing/2014/main" id="{BA7EEA7A-C1D0-EC46-A223-2FC0FE29265A}"/>
              </a:ext>
            </a:extLst>
          </p:cNvPr>
          <p:cNvSpPr>
            <a:spLocks noGrp="1"/>
          </p:cNvSpPr>
          <p:nvPr>
            <p:ph type="title" hasCustomPrompt="1"/>
          </p:nvPr>
        </p:nvSpPr>
        <p:spPr>
          <a:xfrm>
            <a:off x="1226339" y="2571750"/>
            <a:ext cx="6422074" cy="780980"/>
          </a:xfrm>
        </p:spPr>
        <p:txBody>
          <a:bodyPr anchor="b">
            <a:noAutofit/>
          </a:bodyPr>
          <a:lstStyle>
            <a:lvl1pPr algn="ctr">
              <a:defRPr sz="2400">
                <a:solidFill>
                  <a:srgbClr val="FFFFFF"/>
                </a:solidFill>
              </a:defRPr>
            </a:lvl1pPr>
          </a:lstStyle>
          <a:p>
            <a:r>
              <a:rPr lang="nb-NO"/>
              <a:t>@elbilforeningen</a:t>
            </a:r>
          </a:p>
        </p:txBody>
      </p:sp>
      <p:sp>
        <p:nvSpPr>
          <p:cNvPr id="9" name="Tittel 1">
            <a:extLst>
              <a:ext uri="{FF2B5EF4-FFF2-40B4-BE49-F238E27FC236}">
                <a16:creationId xmlns:a16="http://schemas.microsoft.com/office/drawing/2014/main" id="{6A259FB8-AB15-0246-896C-E416E52BDF20}"/>
              </a:ext>
            </a:extLst>
          </p:cNvPr>
          <p:cNvSpPr txBox="1">
            <a:spLocks/>
          </p:cNvSpPr>
          <p:nvPr userDrawn="1"/>
        </p:nvSpPr>
        <p:spPr>
          <a:xfrm>
            <a:off x="6560468" y="4434078"/>
            <a:ext cx="2475696" cy="507079"/>
          </a:xfrm>
          <a:prstGeom prst="rect">
            <a:avLst/>
          </a:prstGeom>
        </p:spPr>
        <p:txBody>
          <a:bodyPr vert="horz" lIns="91440" tIns="45720" rIns="91440" bIns="45720" rtlCol="0" anchor="b">
            <a:noAutofit/>
          </a:bodyPr>
          <a:lstStyle>
            <a:lvl1pPr algn="ctr" defTabSz="457200" rtl="0" eaLnBrk="1" latinLnBrk="0" hangingPunct="1">
              <a:spcBef>
                <a:spcPct val="0"/>
              </a:spcBef>
              <a:buNone/>
              <a:defRPr sz="3000" b="1" i="0" kern="1200">
                <a:solidFill>
                  <a:srgbClr val="FFFFFF"/>
                </a:solidFill>
                <a:latin typeface="Arial" panose="020B0604020202020204" pitchFamily="34" charset="0"/>
                <a:ea typeface="+mj-ea"/>
                <a:cs typeface="+mj-cs"/>
              </a:defRPr>
            </a:lvl1pPr>
          </a:lstStyle>
          <a:p>
            <a:r>
              <a:rPr lang="nb-NO" sz="1800" b="0" i="0" err="1">
                <a:latin typeface="Roboto" panose="02000000000000000000" pitchFamily="2" charset="0"/>
              </a:rPr>
              <a:t>elbil.no</a:t>
            </a:r>
            <a:endParaRPr lang="nb-NO" sz="1800" b="0" i="0">
              <a:latin typeface="Roboto" panose="02000000000000000000" pitchFamily="2" charset="0"/>
            </a:endParaRPr>
          </a:p>
        </p:txBody>
      </p:sp>
      <p:pic>
        <p:nvPicPr>
          <p:cNvPr id="3" name="Bilde 2">
            <a:extLst>
              <a:ext uri="{FF2B5EF4-FFF2-40B4-BE49-F238E27FC236}">
                <a16:creationId xmlns:a16="http://schemas.microsoft.com/office/drawing/2014/main" id="{F52A5563-BEB4-444D-906E-79A656DF16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8309" y="1995117"/>
            <a:ext cx="662065" cy="662065"/>
          </a:xfrm>
          <a:prstGeom prst="rect">
            <a:avLst/>
          </a:prstGeom>
        </p:spPr>
      </p:pic>
      <p:pic>
        <p:nvPicPr>
          <p:cNvPr id="6" name="Bilde 5">
            <a:extLst>
              <a:ext uri="{FF2B5EF4-FFF2-40B4-BE49-F238E27FC236}">
                <a16:creationId xmlns:a16="http://schemas.microsoft.com/office/drawing/2014/main" id="{FFD57B37-002A-2642-B544-1806D74CC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96951" y="1995117"/>
            <a:ext cx="662065" cy="662065"/>
          </a:xfrm>
          <a:prstGeom prst="rect">
            <a:avLst/>
          </a:prstGeom>
        </p:spPr>
      </p:pic>
      <p:pic>
        <p:nvPicPr>
          <p:cNvPr id="12" name="Bilde 11">
            <a:extLst>
              <a:ext uri="{FF2B5EF4-FFF2-40B4-BE49-F238E27FC236}">
                <a16:creationId xmlns:a16="http://schemas.microsoft.com/office/drawing/2014/main" id="{CE76B08D-143D-2548-8B0B-31AB00BC62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5593" y="1995117"/>
            <a:ext cx="662065" cy="662065"/>
          </a:xfrm>
          <a:prstGeom prst="rect">
            <a:avLst/>
          </a:prstGeom>
        </p:spPr>
      </p:pic>
      <p:pic>
        <p:nvPicPr>
          <p:cNvPr id="14" name="Bilde 13">
            <a:extLst>
              <a:ext uri="{FF2B5EF4-FFF2-40B4-BE49-F238E27FC236}">
                <a16:creationId xmlns:a16="http://schemas.microsoft.com/office/drawing/2014/main" id="{7C66124B-60EF-8E4F-BC04-E90D431D3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4234" y="1995117"/>
            <a:ext cx="662065" cy="662065"/>
          </a:xfrm>
          <a:prstGeom prst="rect">
            <a:avLst/>
          </a:prstGeom>
        </p:spPr>
      </p:pic>
      <p:pic>
        <p:nvPicPr>
          <p:cNvPr id="13" name="Bilde 12">
            <a:extLst>
              <a:ext uri="{FF2B5EF4-FFF2-40B4-BE49-F238E27FC236}">
                <a16:creationId xmlns:a16="http://schemas.microsoft.com/office/drawing/2014/main" id="{471F729B-4171-D249-AB1B-3ECE4617809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15672" y="4299881"/>
            <a:ext cx="1656510" cy="711128"/>
          </a:xfrm>
          <a:prstGeom prst="rect">
            <a:avLst/>
          </a:prstGeom>
        </p:spPr>
      </p:pic>
    </p:spTree>
    <p:extLst>
      <p:ext uri="{BB962C8B-B14F-4D97-AF65-F5344CB8AC3E}">
        <p14:creationId xmlns:p14="http://schemas.microsoft.com/office/powerpoint/2010/main" val="2897537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453397"/>
            <a:ext cx="7772400" cy="1101725"/>
          </a:xfrm>
        </p:spPr>
        <p:txBody>
          <a:bodyPr/>
          <a:lstStyle>
            <a:lvl1pPr>
              <a:defRPr b="1"/>
            </a:lvl1pPr>
          </a:lstStyle>
          <a:p>
            <a:r>
              <a:rPr lang="nb-NO"/>
              <a:t>Klikk for å redigere tittelstil</a:t>
            </a:r>
          </a:p>
        </p:txBody>
      </p:sp>
      <p:sp>
        <p:nvSpPr>
          <p:cNvPr id="3" name="Undertittel 2"/>
          <p:cNvSpPr>
            <a:spLocks noGrp="1"/>
          </p:cNvSpPr>
          <p:nvPr>
            <p:ph type="subTitle" idx="1"/>
          </p:nvPr>
        </p:nvSpPr>
        <p:spPr>
          <a:xfrm>
            <a:off x="1371600" y="1555121"/>
            <a:ext cx="6400800" cy="2719512"/>
          </a:xfrm>
        </p:spPr>
        <p:txBody>
          <a:bodyPr>
            <a:normAutofit/>
          </a:bodyPr>
          <a:lstStyle>
            <a:lvl1pPr marL="0" indent="0" algn="ctr">
              <a:buNone/>
              <a:defRPr sz="20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80551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 store grafer">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373711" y="244312"/>
            <a:ext cx="8530083" cy="624555"/>
          </a:xfrm>
        </p:spPr>
        <p:txBody>
          <a:bodyPr/>
          <a:lstStyle>
            <a:lvl1pPr>
              <a:defRPr b="1"/>
            </a:lvl1pPr>
          </a:lstStyle>
          <a:p>
            <a:r>
              <a:rPr lang="nb-NO"/>
              <a:t>Slide til store grafer</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Plassholder for diagram 10">
            <a:extLst>
              <a:ext uri="{FF2B5EF4-FFF2-40B4-BE49-F238E27FC236}">
                <a16:creationId xmlns:a16="http://schemas.microsoft.com/office/drawing/2014/main" id="{DD3A3100-D732-AB42-9AA4-FA1F10AD65F0}"/>
              </a:ext>
            </a:extLst>
          </p:cNvPr>
          <p:cNvSpPr>
            <a:spLocks noGrp="1"/>
          </p:cNvSpPr>
          <p:nvPr>
            <p:ph type="chart" sz="quarter" idx="16"/>
          </p:nvPr>
        </p:nvSpPr>
        <p:spPr>
          <a:xfrm>
            <a:off x="373711" y="981307"/>
            <a:ext cx="8530084" cy="3486615"/>
          </a:xfrm>
          <a:prstGeom prst="rect">
            <a:avLst/>
          </a:prstGeom>
        </p:spPr>
        <p:txBody>
          <a:bodyPr/>
          <a:lstStyle>
            <a:lvl1pPr>
              <a:defRPr>
                <a:solidFill>
                  <a:schemeClr val="tx1"/>
                </a:solidFill>
              </a:defRPr>
            </a:lvl1pPr>
          </a:lstStyle>
          <a:p>
            <a:r>
              <a:rPr lang="nb-NO"/>
              <a:t>Klikk ikonet for å legge til et diagram</a:t>
            </a:r>
          </a:p>
        </p:txBody>
      </p:sp>
    </p:spTree>
    <p:extLst>
      <p:ext uri="{BB962C8B-B14F-4D97-AF65-F5344CB8AC3E}">
        <p14:creationId xmlns:p14="http://schemas.microsoft.com/office/powerpoint/2010/main" val="420541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e venstre - tabell høyre">
    <p:spTree>
      <p:nvGrpSpPr>
        <p:cNvPr id="1" name=""/>
        <p:cNvGrpSpPr/>
        <p:nvPr/>
      </p:nvGrpSpPr>
      <p:grpSpPr>
        <a:xfrm>
          <a:off x="0" y="0"/>
          <a:ext cx="0" cy="0"/>
          <a:chOff x="0" y="0"/>
          <a:chExt cx="0" cy="0"/>
        </a:xfrm>
      </p:grpSpPr>
      <p:sp>
        <p:nvSpPr>
          <p:cNvPr id="5" name="Rektangel 4"/>
          <p:cNvSpPr/>
          <p:nvPr userDrawn="1"/>
        </p:nvSpPr>
        <p:spPr>
          <a:xfrm>
            <a:off x="0" y="1"/>
            <a:ext cx="9143999"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1" name="Plassholder for diagram 10">
            <a:extLst>
              <a:ext uri="{FF2B5EF4-FFF2-40B4-BE49-F238E27FC236}">
                <a16:creationId xmlns:a16="http://schemas.microsoft.com/office/drawing/2014/main" id="{9E619A4F-5FDC-A943-AC75-C6ACE5FCFD32}"/>
              </a:ext>
            </a:extLst>
          </p:cNvPr>
          <p:cNvSpPr>
            <a:spLocks noGrp="1"/>
          </p:cNvSpPr>
          <p:nvPr>
            <p:ph type="chart" sz="quarter" idx="16"/>
          </p:nvPr>
        </p:nvSpPr>
        <p:spPr>
          <a:xfrm>
            <a:off x="4525873" y="522373"/>
            <a:ext cx="4117834" cy="4241727"/>
          </a:xfrm>
          <a:prstGeom prst="rect">
            <a:avLst/>
          </a:prstGeom>
        </p:spPr>
        <p:txBody>
          <a:bodyPr/>
          <a:lstStyle/>
          <a:p>
            <a:r>
              <a:rPr lang="nb-NO"/>
              <a:t>Klikk ikonet for å legge til et diagram</a:t>
            </a:r>
          </a:p>
        </p:txBody>
      </p:sp>
      <p:sp>
        <p:nvSpPr>
          <p:cNvPr id="13" name="Tittel 1">
            <a:extLst>
              <a:ext uri="{FF2B5EF4-FFF2-40B4-BE49-F238E27FC236}">
                <a16:creationId xmlns:a16="http://schemas.microsoft.com/office/drawing/2014/main" id="{FE3CCC08-A1D1-0441-9EE7-58CEF582CB8E}"/>
              </a:ext>
            </a:extLst>
          </p:cNvPr>
          <p:cNvSpPr>
            <a:spLocks noGrp="1"/>
          </p:cNvSpPr>
          <p:nvPr>
            <p:ph type="title"/>
          </p:nvPr>
        </p:nvSpPr>
        <p:spPr>
          <a:xfrm>
            <a:off x="400401" y="330272"/>
            <a:ext cx="3802764" cy="1012107"/>
          </a:xfrm>
        </p:spPr>
        <p:txBody>
          <a:bodyPr anchor="b">
            <a:noAutofit/>
          </a:bodyPr>
          <a:lstStyle>
            <a:lvl1pPr algn="l">
              <a:defRPr sz="2800" b="1">
                <a:solidFill>
                  <a:srgbClr val="FFFFFF"/>
                </a:solidFill>
              </a:defRPr>
            </a:lvl1pPr>
          </a:lstStyle>
          <a:p>
            <a:r>
              <a:rPr lang="nb-NO"/>
              <a:t>Klikk for å redigere tittelstil</a:t>
            </a:r>
          </a:p>
        </p:txBody>
      </p:sp>
      <p:sp>
        <p:nvSpPr>
          <p:cNvPr id="7" name="Plassholder for tekst 2">
            <a:extLst>
              <a:ext uri="{FF2B5EF4-FFF2-40B4-BE49-F238E27FC236}">
                <a16:creationId xmlns:a16="http://schemas.microsoft.com/office/drawing/2014/main" id="{64183D89-C521-C34A-B3C8-55B49E5EC332}"/>
              </a:ext>
            </a:extLst>
          </p:cNvPr>
          <p:cNvSpPr>
            <a:spLocks noGrp="1"/>
          </p:cNvSpPr>
          <p:nvPr>
            <p:ph type="body" sz="quarter" idx="13"/>
          </p:nvPr>
        </p:nvSpPr>
        <p:spPr>
          <a:xfrm>
            <a:off x="386122" y="1342379"/>
            <a:ext cx="3817043" cy="31756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8" name="Bilde 7">
            <a:extLst>
              <a:ext uri="{FF2B5EF4-FFF2-40B4-BE49-F238E27FC236}">
                <a16:creationId xmlns:a16="http://schemas.microsoft.com/office/drawing/2014/main" id="{7B0F4F9B-BBA9-8D45-AD75-5439989B7F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233201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bakgrunn_Tekst venstre kulepunkter - bilde høyre">
    <p:spTree>
      <p:nvGrpSpPr>
        <p:cNvPr id="1" name=""/>
        <p:cNvGrpSpPr/>
        <p:nvPr/>
      </p:nvGrpSpPr>
      <p:grpSpPr>
        <a:xfrm>
          <a:off x="0" y="0"/>
          <a:ext cx="0" cy="0"/>
          <a:chOff x="0" y="0"/>
          <a:chExt cx="0" cy="0"/>
        </a:xfrm>
      </p:grpSpPr>
      <p:sp>
        <p:nvSpPr>
          <p:cNvPr id="5" name="Rektangel 4"/>
          <p:cNvSpPr/>
          <p:nvPr userDrawn="1"/>
        </p:nvSpPr>
        <p:spPr>
          <a:xfrm>
            <a:off x="0" y="0"/>
            <a:ext cx="4572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4" name="Plassholder for bilde 3">
            <a:extLst>
              <a:ext uri="{FF2B5EF4-FFF2-40B4-BE49-F238E27FC236}">
                <a16:creationId xmlns:a16="http://schemas.microsoft.com/office/drawing/2014/main" id="{C17F5569-619C-7546-B0E3-25151F7FB500}"/>
              </a:ext>
            </a:extLst>
          </p:cNvPr>
          <p:cNvSpPr>
            <a:spLocks noGrp="1"/>
          </p:cNvSpPr>
          <p:nvPr>
            <p:ph type="pic" sz="quarter" idx="16"/>
          </p:nvPr>
        </p:nvSpPr>
        <p:spPr>
          <a:xfrm>
            <a:off x="4917781" y="399569"/>
            <a:ext cx="3911173" cy="4349163"/>
          </a:xfrm>
          <a:prstGeom prst="rect">
            <a:avLst/>
          </a:prstGeom>
        </p:spPr>
        <p:txBody>
          <a:bodyPr anchor="ctr"/>
          <a:lstStyle>
            <a:lvl1pPr marL="0" indent="0" algn="ctr">
              <a:buNone/>
              <a:defRPr/>
            </a:lvl1pPr>
          </a:lstStyle>
          <a:p>
            <a:r>
              <a:rPr lang="nb-NO"/>
              <a:t>Klikk på ikonet for å legge til et bilde</a:t>
            </a:r>
          </a:p>
        </p:txBody>
      </p:sp>
      <p:sp>
        <p:nvSpPr>
          <p:cNvPr id="7" name="Tittel 1">
            <a:extLst>
              <a:ext uri="{FF2B5EF4-FFF2-40B4-BE49-F238E27FC236}">
                <a16:creationId xmlns:a16="http://schemas.microsoft.com/office/drawing/2014/main" id="{9191C1CE-CCA1-9647-9B9D-ECA981535767}"/>
              </a:ext>
            </a:extLst>
          </p:cNvPr>
          <p:cNvSpPr>
            <a:spLocks noGrp="1"/>
          </p:cNvSpPr>
          <p:nvPr>
            <p:ph type="title"/>
          </p:nvPr>
        </p:nvSpPr>
        <p:spPr>
          <a:xfrm>
            <a:off x="400401" y="330272"/>
            <a:ext cx="3802764" cy="1012107"/>
          </a:xfrm>
        </p:spPr>
        <p:txBody>
          <a:bodyPr anchor="b">
            <a:noAutofit/>
          </a:bodyPr>
          <a:lstStyle>
            <a:lvl1pPr algn="l">
              <a:defRPr sz="2800" b="1">
                <a:solidFill>
                  <a:srgbClr val="FFFFFF"/>
                </a:solidFill>
              </a:defRPr>
            </a:lvl1pPr>
          </a:lstStyle>
          <a:p>
            <a:r>
              <a:rPr lang="nb-NO"/>
              <a:t>Klikk for å redigere tittelstil</a:t>
            </a:r>
          </a:p>
        </p:txBody>
      </p:sp>
      <p:sp>
        <p:nvSpPr>
          <p:cNvPr id="8" name="Plassholder for tekst 2">
            <a:extLst>
              <a:ext uri="{FF2B5EF4-FFF2-40B4-BE49-F238E27FC236}">
                <a16:creationId xmlns:a16="http://schemas.microsoft.com/office/drawing/2014/main" id="{A53AA174-8F1A-9C4F-A34D-80A3A7926AD3}"/>
              </a:ext>
            </a:extLst>
          </p:cNvPr>
          <p:cNvSpPr>
            <a:spLocks noGrp="1"/>
          </p:cNvSpPr>
          <p:nvPr>
            <p:ph type="body" sz="quarter" idx="13"/>
          </p:nvPr>
        </p:nvSpPr>
        <p:spPr>
          <a:xfrm>
            <a:off x="386122" y="1342379"/>
            <a:ext cx="3817043" cy="31756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a:extLst>
              <a:ext uri="{FF2B5EF4-FFF2-40B4-BE49-F238E27FC236}">
                <a16:creationId xmlns:a16="http://schemas.microsoft.com/office/drawing/2014/main" id="{8230494E-EE37-7646-8259-BF0A968D2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55957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 venstre kulepunkter - bilde høy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C17F5569-619C-7546-B0E3-25151F7FB500}"/>
              </a:ext>
            </a:extLst>
          </p:cNvPr>
          <p:cNvSpPr>
            <a:spLocks noGrp="1"/>
          </p:cNvSpPr>
          <p:nvPr>
            <p:ph type="pic" sz="quarter" idx="16"/>
          </p:nvPr>
        </p:nvSpPr>
        <p:spPr>
          <a:xfrm>
            <a:off x="4572000" y="330272"/>
            <a:ext cx="4349163" cy="4303060"/>
          </a:xfrm>
          <a:prstGeom prst="rect">
            <a:avLst/>
          </a:prstGeom>
        </p:spPr>
        <p:txBody>
          <a:bodyPr anchor="ctr"/>
          <a:lstStyle>
            <a:lvl1pPr marL="0" indent="0" algn="ctr">
              <a:buNone/>
              <a:defRPr/>
            </a:lvl1pPr>
          </a:lstStyle>
          <a:p>
            <a:r>
              <a:rPr lang="nb-NO"/>
              <a:t>Klikk på ikonet for å legge til et bilde</a:t>
            </a:r>
          </a:p>
        </p:txBody>
      </p:sp>
      <p:sp>
        <p:nvSpPr>
          <p:cNvPr id="7" name="Tittel 1">
            <a:extLst>
              <a:ext uri="{FF2B5EF4-FFF2-40B4-BE49-F238E27FC236}">
                <a16:creationId xmlns:a16="http://schemas.microsoft.com/office/drawing/2014/main" id="{59F74054-2EF9-A04B-A24A-F5DE14AD7E0A}"/>
              </a:ext>
            </a:extLst>
          </p:cNvPr>
          <p:cNvSpPr>
            <a:spLocks noGrp="1"/>
          </p:cNvSpPr>
          <p:nvPr>
            <p:ph type="title"/>
          </p:nvPr>
        </p:nvSpPr>
        <p:spPr>
          <a:xfrm>
            <a:off x="400401" y="330272"/>
            <a:ext cx="3802764" cy="1012107"/>
          </a:xfrm>
        </p:spPr>
        <p:txBody>
          <a:bodyPr anchor="b">
            <a:noAutofit/>
          </a:bodyPr>
          <a:lstStyle>
            <a:lvl1pPr algn="l">
              <a:defRPr sz="2800" b="1">
                <a:solidFill>
                  <a:srgbClr val="004D9D"/>
                </a:solidFill>
              </a:defRPr>
            </a:lvl1pPr>
          </a:lstStyle>
          <a:p>
            <a:r>
              <a:rPr lang="nb-NO"/>
              <a:t>Klikk for å redigere tittelstil</a:t>
            </a:r>
          </a:p>
        </p:txBody>
      </p:sp>
      <p:sp>
        <p:nvSpPr>
          <p:cNvPr id="5" name="Plassholder for tekst 2">
            <a:extLst>
              <a:ext uri="{FF2B5EF4-FFF2-40B4-BE49-F238E27FC236}">
                <a16:creationId xmlns:a16="http://schemas.microsoft.com/office/drawing/2014/main" id="{82F857A2-B0C9-384B-8C04-EC9C8DCF61B0}"/>
              </a:ext>
            </a:extLst>
          </p:cNvPr>
          <p:cNvSpPr>
            <a:spLocks noGrp="1"/>
          </p:cNvSpPr>
          <p:nvPr>
            <p:ph type="body" sz="quarter" idx="13"/>
          </p:nvPr>
        </p:nvSpPr>
        <p:spPr>
          <a:xfrm>
            <a:off x="386122" y="1342379"/>
            <a:ext cx="3817043" cy="3175646"/>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684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med undertekst">
    <p:spTree>
      <p:nvGrpSpPr>
        <p:cNvPr id="1" name=""/>
        <p:cNvGrpSpPr/>
        <p:nvPr/>
      </p:nvGrpSpPr>
      <p:grpSpPr>
        <a:xfrm>
          <a:off x="0" y="0"/>
          <a:ext cx="0" cy="0"/>
          <a:chOff x="0" y="0"/>
          <a:chExt cx="0" cy="0"/>
        </a:xfrm>
      </p:grpSpPr>
      <p:sp>
        <p:nvSpPr>
          <p:cNvPr id="8" name="Plassholder for bilde 5"/>
          <p:cNvSpPr>
            <a:spLocks noGrp="1"/>
          </p:cNvSpPr>
          <p:nvPr>
            <p:ph type="pic" sz="quarter" idx="15"/>
          </p:nvPr>
        </p:nvSpPr>
        <p:spPr>
          <a:xfrm>
            <a:off x="740229"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0" name="Plassholder for tekst 3"/>
          <p:cNvSpPr>
            <a:spLocks noGrp="1"/>
          </p:cNvSpPr>
          <p:nvPr>
            <p:ph type="body" sz="half" idx="16"/>
          </p:nvPr>
        </p:nvSpPr>
        <p:spPr>
          <a:xfrm>
            <a:off x="740228" y="3458543"/>
            <a:ext cx="2453090" cy="1063289"/>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2" name="Plassholder for bilde 5"/>
          <p:cNvSpPr>
            <a:spLocks noGrp="1"/>
          </p:cNvSpPr>
          <p:nvPr>
            <p:ph type="pic" sz="quarter" idx="17"/>
          </p:nvPr>
        </p:nvSpPr>
        <p:spPr>
          <a:xfrm>
            <a:off x="3345455"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4" name="Plassholder for tekst 3"/>
          <p:cNvSpPr>
            <a:spLocks noGrp="1"/>
          </p:cNvSpPr>
          <p:nvPr>
            <p:ph type="body" sz="half" idx="18"/>
          </p:nvPr>
        </p:nvSpPr>
        <p:spPr>
          <a:xfrm>
            <a:off x="3345454" y="3458543"/>
            <a:ext cx="2453090" cy="1095640"/>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5" name="Plassholder for bilde 5"/>
          <p:cNvSpPr>
            <a:spLocks noGrp="1"/>
          </p:cNvSpPr>
          <p:nvPr>
            <p:ph type="pic" sz="quarter" idx="19"/>
          </p:nvPr>
        </p:nvSpPr>
        <p:spPr>
          <a:xfrm>
            <a:off x="5950681"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7" name="Plassholder for tekst 3"/>
          <p:cNvSpPr>
            <a:spLocks noGrp="1"/>
          </p:cNvSpPr>
          <p:nvPr>
            <p:ph type="body" sz="half" idx="20"/>
          </p:nvPr>
        </p:nvSpPr>
        <p:spPr>
          <a:xfrm>
            <a:off x="5950679" y="3458543"/>
            <a:ext cx="2453092" cy="1095640"/>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8" name="Plassholder for tekst 4">
            <a:extLst>
              <a:ext uri="{FF2B5EF4-FFF2-40B4-BE49-F238E27FC236}">
                <a16:creationId xmlns:a16="http://schemas.microsoft.com/office/drawing/2014/main" id="{BC8DAEB0-1F4A-2340-A5B8-703513099A50}"/>
              </a:ext>
            </a:extLst>
          </p:cNvPr>
          <p:cNvSpPr>
            <a:spLocks noGrp="1"/>
          </p:cNvSpPr>
          <p:nvPr>
            <p:ph type="body" sz="half" idx="23"/>
          </p:nvPr>
        </p:nvSpPr>
        <p:spPr>
          <a:xfrm>
            <a:off x="740229"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
        <p:nvSpPr>
          <p:cNvPr id="19" name="Plassholder for tekst 4">
            <a:extLst>
              <a:ext uri="{FF2B5EF4-FFF2-40B4-BE49-F238E27FC236}">
                <a16:creationId xmlns:a16="http://schemas.microsoft.com/office/drawing/2014/main" id="{551F4D51-2781-064E-B884-915ACBEF33DC}"/>
              </a:ext>
            </a:extLst>
          </p:cNvPr>
          <p:cNvSpPr>
            <a:spLocks noGrp="1"/>
          </p:cNvSpPr>
          <p:nvPr>
            <p:ph type="body" sz="half" idx="24"/>
          </p:nvPr>
        </p:nvSpPr>
        <p:spPr>
          <a:xfrm>
            <a:off x="3345454"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
        <p:nvSpPr>
          <p:cNvPr id="20" name="Plassholder for tekst 4">
            <a:extLst>
              <a:ext uri="{FF2B5EF4-FFF2-40B4-BE49-F238E27FC236}">
                <a16:creationId xmlns:a16="http://schemas.microsoft.com/office/drawing/2014/main" id="{FC49EBAA-EB37-384C-99B6-886E32AA37E7}"/>
              </a:ext>
            </a:extLst>
          </p:cNvPr>
          <p:cNvSpPr>
            <a:spLocks noGrp="1"/>
          </p:cNvSpPr>
          <p:nvPr>
            <p:ph type="body" sz="half" idx="25"/>
          </p:nvPr>
        </p:nvSpPr>
        <p:spPr>
          <a:xfrm>
            <a:off x="5950680"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Tree>
    <p:extLst>
      <p:ext uri="{BB962C8B-B14F-4D97-AF65-F5344CB8AC3E}">
        <p14:creationId xmlns:p14="http://schemas.microsoft.com/office/powerpoint/2010/main" val="24235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0.70"/>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tmplLst>
          <p:tmpl lvl="1">
            <p:tnLst>
              <p:par>
                <p:cTn presetID="55"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strVal val="#ppt_w*0.70"/>
                          </p:val>
                        </p:tav>
                        <p:tav tm="100000">
                          <p:val>
                            <p:strVal val="#ppt_w"/>
                          </p:val>
                        </p:tav>
                      </p:tavLst>
                    </p:anim>
                    <p:anim calcmode="lin" valueType="num">
                      <p:cBhvr>
                        <p:cTn dur="1000" fill="hold"/>
                        <p:tgtEl>
                          <p:spTgt spid="10"/>
                        </p:tgtEl>
                        <p:attrNameLst>
                          <p:attrName>ppt_h</p:attrName>
                        </p:attrNameLst>
                      </p:cBhvr>
                      <p:tavLst>
                        <p:tav tm="0">
                          <p:val>
                            <p:strVal val="#ppt_h"/>
                          </p:val>
                        </p:tav>
                        <p:tav tm="100000">
                          <p:val>
                            <p:strVal val="#ppt_h"/>
                          </p:val>
                        </p:tav>
                      </p:tavLst>
                    </p:anim>
                    <p:animEffect transition="in" filter="fade">
                      <p:cBhvr>
                        <p:cTn dur="1000"/>
                        <p:tgtEl>
                          <p:spTgt spid="10"/>
                        </p:tgtEl>
                      </p:cBhvr>
                    </p:animEffect>
                  </p:childTnLst>
                </p:cTn>
              </p:par>
            </p:tnLst>
          </p:tmpl>
        </p:tmplLst>
      </p:bldP>
      <p:bldP spid="12" grpId="0" animBg="1"/>
      <p:bldP spid="14" grpId="0" build="p">
        <p:tmplLst>
          <p:tmpl lvl="1">
            <p:tnLst>
              <p:par>
                <p:cTn presetID="55"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0.70"/>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15" grpId="0" animBg="1"/>
      <p:bldP spid="17" grpId="0" build="p">
        <p:tmplLst>
          <p:tmpl lvl="1">
            <p:tnLst>
              <p:par>
                <p:cTn presetID="5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1000" fill="hold"/>
                        <p:tgtEl>
                          <p:spTgt spid="17"/>
                        </p:tgtEl>
                        <p:attrNameLst>
                          <p:attrName>ppt_w</p:attrName>
                        </p:attrNameLst>
                      </p:cBhvr>
                      <p:tavLst>
                        <p:tav tm="0">
                          <p:val>
                            <p:strVal val="#ppt_w*0.70"/>
                          </p:val>
                        </p:tav>
                        <p:tav tm="100000">
                          <p:val>
                            <p:strVal val="#ppt_w"/>
                          </p:val>
                        </p:tav>
                      </p:tavLst>
                    </p:anim>
                    <p:anim calcmode="lin" valueType="num">
                      <p:cBhvr>
                        <p:cTn dur="1000" fill="hold"/>
                        <p:tgtEl>
                          <p:spTgt spid="17"/>
                        </p:tgtEl>
                        <p:attrNameLst>
                          <p:attrName>ppt_h</p:attrName>
                        </p:attrNameLst>
                      </p:cBhvr>
                      <p:tavLst>
                        <p:tav tm="0">
                          <p:val>
                            <p:strVal val="#ppt_h"/>
                          </p:val>
                        </p:tav>
                        <p:tav tm="100000">
                          <p:val>
                            <p:strVal val="#ppt_h"/>
                          </p:val>
                        </p:tav>
                      </p:tavLst>
                    </p:anim>
                    <p:animEffect transition="in" filter="fade">
                      <p:cBhvr>
                        <p:cTn dur="1000"/>
                        <p:tgtEl>
                          <p:spTgt spid="1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ilder med liten sidetekst">
    <p:spTree>
      <p:nvGrpSpPr>
        <p:cNvPr id="1" name=""/>
        <p:cNvGrpSpPr/>
        <p:nvPr/>
      </p:nvGrpSpPr>
      <p:grpSpPr>
        <a:xfrm>
          <a:off x="0" y="0"/>
          <a:ext cx="0" cy="0"/>
          <a:chOff x="0" y="0"/>
          <a:chExt cx="0" cy="0"/>
        </a:xfrm>
      </p:grpSpPr>
      <p:sp>
        <p:nvSpPr>
          <p:cNvPr id="2" name="Rektangel 1"/>
          <p:cNvSpPr/>
          <p:nvPr userDrawn="1"/>
        </p:nvSpPr>
        <p:spPr>
          <a:xfrm>
            <a:off x="466330" y="722425"/>
            <a:ext cx="3853668" cy="1727340"/>
          </a:xfrm>
          <a:prstGeom prst="rect">
            <a:avLst/>
          </a:prstGeom>
          <a:solidFill>
            <a:srgbClr val="A2D2B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solidFill>
                <a:srgbClr val="A2D2B6"/>
              </a:solidFill>
              <a:latin typeface="Roboto" panose="02000000000000000000" pitchFamily="2" charset="0"/>
            </a:endParaRPr>
          </a:p>
        </p:txBody>
      </p:sp>
      <p:sp>
        <p:nvSpPr>
          <p:cNvPr id="8" name="Plassholder for bilde 5"/>
          <p:cNvSpPr>
            <a:spLocks noGrp="1"/>
          </p:cNvSpPr>
          <p:nvPr>
            <p:ph type="pic" sz="quarter" idx="15"/>
          </p:nvPr>
        </p:nvSpPr>
        <p:spPr>
          <a:xfrm>
            <a:off x="539415" y="819894"/>
            <a:ext cx="1840825" cy="1540658"/>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0" name="Plassholder for tekst 3"/>
          <p:cNvSpPr>
            <a:spLocks noGrp="1"/>
          </p:cNvSpPr>
          <p:nvPr>
            <p:ph type="body" sz="half" idx="16" hasCustomPrompt="1"/>
          </p:nvPr>
        </p:nvSpPr>
        <p:spPr>
          <a:xfrm>
            <a:off x="2460701" y="1320151"/>
            <a:ext cx="1765175" cy="1040401"/>
          </a:xfrm>
          <a:prstGeom prst="rect">
            <a:avLst/>
          </a:prstGeom>
        </p:spPr>
        <p:txBody>
          <a:bodyPr anchor="t">
            <a:norm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18" name="Rektangel 17"/>
          <p:cNvSpPr/>
          <p:nvPr userDrawn="1"/>
        </p:nvSpPr>
        <p:spPr>
          <a:xfrm>
            <a:off x="453406" y="2659715"/>
            <a:ext cx="3866592" cy="17273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9" name="Plassholder for bilde 5"/>
          <p:cNvSpPr>
            <a:spLocks noGrp="1"/>
          </p:cNvSpPr>
          <p:nvPr>
            <p:ph type="pic" sz="quarter" idx="17"/>
          </p:nvPr>
        </p:nvSpPr>
        <p:spPr>
          <a:xfrm>
            <a:off x="539415" y="2750192"/>
            <a:ext cx="1840825" cy="1547294"/>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22" name="Rektangel 21"/>
          <p:cNvSpPr/>
          <p:nvPr userDrawn="1"/>
        </p:nvSpPr>
        <p:spPr>
          <a:xfrm>
            <a:off x="4675609" y="717293"/>
            <a:ext cx="3853668" cy="1727340"/>
          </a:xfrm>
          <a:prstGeom prst="rect">
            <a:avLst/>
          </a:prstGeom>
          <a:solidFill>
            <a:srgbClr val="00B5E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23" name="Plassholder for bilde 5"/>
          <p:cNvSpPr>
            <a:spLocks noGrp="1"/>
          </p:cNvSpPr>
          <p:nvPr>
            <p:ph type="pic" sz="quarter" idx="19"/>
          </p:nvPr>
        </p:nvSpPr>
        <p:spPr>
          <a:xfrm>
            <a:off x="4756808" y="812035"/>
            <a:ext cx="1845636" cy="1548518"/>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26" name="Rektangel 25"/>
          <p:cNvSpPr/>
          <p:nvPr userDrawn="1"/>
        </p:nvSpPr>
        <p:spPr>
          <a:xfrm>
            <a:off x="4675609" y="2663609"/>
            <a:ext cx="3853668" cy="1727340"/>
          </a:xfrm>
          <a:prstGeom prst="rect">
            <a:avLst/>
          </a:prstGeom>
          <a:solidFill>
            <a:srgbClr val="A2D2B6">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27" name="Plassholder for bilde 5"/>
          <p:cNvSpPr>
            <a:spLocks noGrp="1"/>
          </p:cNvSpPr>
          <p:nvPr>
            <p:ph type="pic" sz="quarter" idx="21"/>
          </p:nvPr>
        </p:nvSpPr>
        <p:spPr>
          <a:xfrm>
            <a:off x="4756808" y="2750192"/>
            <a:ext cx="1845636" cy="1547294"/>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30" name="Plassholder for tekst 4">
            <a:extLst>
              <a:ext uri="{FF2B5EF4-FFF2-40B4-BE49-F238E27FC236}">
                <a16:creationId xmlns:a16="http://schemas.microsoft.com/office/drawing/2014/main" id="{43A9BB48-36A4-6A44-9F7D-3795BA9AF86E}"/>
              </a:ext>
            </a:extLst>
          </p:cNvPr>
          <p:cNvSpPr>
            <a:spLocks noGrp="1"/>
          </p:cNvSpPr>
          <p:nvPr>
            <p:ph type="body" sz="half" idx="24" hasCustomPrompt="1"/>
          </p:nvPr>
        </p:nvSpPr>
        <p:spPr>
          <a:xfrm>
            <a:off x="2444372" y="826121"/>
            <a:ext cx="178150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20" name="Plassholder for tekst 3">
            <a:extLst>
              <a:ext uri="{FF2B5EF4-FFF2-40B4-BE49-F238E27FC236}">
                <a16:creationId xmlns:a16="http://schemas.microsoft.com/office/drawing/2014/main" id="{6A39E9BB-8DF7-1140-A2AB-CB1D9EB66F73}"/>
              </a:ext>
            </a:extLst>
          </p:cNvPr>
          <p:cNvSpPr>
            <a:spLocks noGrp="1"/>
          </p:cNvSpPr>
          <p:nvPr>
            <p:ph type="body" sz="half" idx="25" hasCustomPrompt="1"/>
          </p:nvPr>
        </p:nvSpPr>
        <p:spPr>
          <a:xfrm>
            <a:off x="2460701" y="3248754"/>
            <a:ext cx="1765175" cy="1040768"/>
          </a:xfrm>
          <a:prstGeom prst="rect">
            <a:avLst/>
          </a:prstGeom>
        </p:spPr>
        <p:txBody>
          <a:bodyPr anchor="t">
            <a:norm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p:txBody>
      </p:sp>
      <p:sp>
        <p:nvSpPr>
          <p:cNvPr id="24" name="Plassholder for tekst 4">
            <a:extLst>
              <a:ext uri="{FF2B5EF4-FFF2-40B4-BE49-F238E27FC236}">
                <a16:creationId xmlns:a16="http://schemas.microsoft.com/office/drawing/2014/main" id="{CCF481B7-3579-A34A-A967-E62C924D4315}"/>
              </a:ext>
            </a:extLst>
          </p:cNvPr>
          <p:cNvSpPr>
            <a:spLocks noGrp="1"/>
          </p:cNvSpPr>
          <p:nvPr>
            <p:ph type="body" sz="half" idx="26" hasCustomPrompt="1"/>
          </p:nvPr>
        </p:nvSpPr>
        <p:spPr>
          <a:xfrm>
            <a:off x="2464802" y="2748496"/>
            <a:ext cx="176107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28" name="Plassholder for tekst 3">
            <a:extLst>
              <a:ext uri="{FF2B5EF4-FFF2-40B4-BE49-F238E27FC236}">
                <a16:creationId xmlns:a16="http://schemas.microsoft.com/office/drawing/2014/main" id="{AF1B93AB-13A0-B840-A991-601D4CD7F9AF}"/>
              </a:ext>
            </a:extLst>
          </p:cNvPr>
          <p:cNvSpPr>
            <a:spLocks noGrp="1"/>
          </p:cNvSpPr>
          <p:nvPr>
            <p:ph type="body" sz="half" idx="27" hasCustomPrompt="1"/>
          </p:nvPr>
        </p:nvSpPr>
        <p:spPr>
          <a:xfrm>
            <a:off x="6683643" y="1360539"/>
            <a:ext cx="1721364" cy="1000013"/>
          </a:xfrm>
          <a:prstGeom prst="rect">
            <a:avLst/>
          </a:prstGeom>
        </p:spPr>
        <p:txBody>
          <a:bodyPr anchor="t">
            <a:no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34" name="Plassholder for tekst 4">
            <a:extLst>
              <a:ext uri="{FF2B5EF4-FFF2-40B4-BE49-F238E27FC236}">
                <a16:creationId xmlns:a16="http://schemas.microsoft.com/office/drawing/2014/main" id="{D3078CE7-D722-0D47-ABBD-44B558E01B30}"/>
              </a:ext>
            </a:extLst>
          </p:cNvPr>
          <p:cNvSpPr>
            <a:spLocks noGrp="1"/>
          </p:cNvSpPr>
          <p:nvPr>
            <p:ph type="body" sz="half" idx="28" hasCustomPrompt="1"/>
          </p:nvPr>
        </p:nvSpPr>
        <p:spPr>
          <a:xfrm>
            <a:off x="6683643" y="806167"/>
            <a:ext cx="172136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35" name="Plassholder for tekst 3">
            <a:extLst>
              <a:ext uri="{FF2B5EF4-FFF2-40B4-BE49-F238E27FC236}">
                <a16:creationId xmlns:a16="http://schemas.microsoft.com/office/drawing/2014/main" id="{E0F12580-D536-EB4E-A06F-74519F06BD5B}"/>
              </a:ext>
            </a:extLst>
          </p:cNvPr>
          <p:cNvSpPr>
            <a:spLocks noGrp="1"/>
          </p:cNvSpPr>
          <p:nvPr>
            <p:ph type="body" sz="half" idx="29" hasCustomPrompt="1"/>
          </p:nvPr>
        </p:nvSpPr>
        <p:spPr>
          <a:xfrm>
            <a:off x="6683643" y="3255648"/>
            <a:ext cx="1734553" cy="1041837"/>
          </a:xfrm>
          <a:prstGeom prst="rect">
            <a:avLst/>
          </a:prstGeom>
        </p:spPr>
        <p:txBody>
          <a:bodyPr anchor="t">
            <a:no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36" name="Plassholder for tekst 4">
            <a:extLst>
              <a:ext uri="{FF2B5EF4-FFF2-40B4-BE49-F238E27FC236}">
                <a16:creationId xmlns:a16="http://schemas.microsoft.com/office/drawing/2014/main" id="{096F4CBA-20BD-FC45-9093-3383986A0CA5}"/>
              </a:ext>
            </a:extLst>
          </p:cNvPr>
          <p:cNvSpPr>
            <a:spLocks noGrp="1"/>
          </p:cNvSpPr>
          <p:nvPr>
            <p:ph type="body" sz="half" idx="30" hasCustomPrompt="1"/>
          </p:nvPr>
        </p:nvSpPr>
        <p:spPr>
          <a:xfrm>
            <a:off x="6683643" y="2755391"/>
            <a:ext cx="1734553"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Tree>
    <p:extLst>
      <p:ext uri="{BB962C8B-B14F-4D97-AF65-F5344CB8AC3E}">
        <p14:creationId xmlns:p14="http://schemas.microsoft.com/office/powerpoint/2010/main" val="1615827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49623" y="387409"/>
            <a:ext cx="8229600" cy="587840"/>
          </a:xfrm>
          <a:prstGeom prst="rect">
            <a:avLst/>
          </a:prstGeom>
        </p:spPr>
        <p:txBody>
          <a:bodyPr vert="horz" lIns="91440" tIns="45720" rIns="91440" bIns="45720" rtlCol="0" anchor="ctr">
            <a:normAutofit/>
          </a:bodyPr>
          <a:lstStyle/>
          <a:p>
            <a:r>
              <a:rPr lang="nb-NO"/>
              <a:t>Klikk for å redigere tittelstil</a:t>
            </a:r>
          </a:p>
        </p:txBody>
      </p:sp>
      <p:sp>
        <p:nvSpPr>
          <p:cNvPr id="4" name="Plassholder for dato 3"/>
          <p:cNvSpPr>
            <a:spLocks noGrp="1"/>
          </p:cNvSpPr>
          <p:nvPr>
            <p:ph type="dt" sz="half" idx="2"/>
          </p:nvPr>
        </p:nvSpPr>
        <p:spPr>
          <a:xfrm>
            <a:off x="7984216" y="4854498"/>
            <a:ext cx="1014761" cy="187402"/>
          </a:xfrm>
          <a:prstGeom prst="rect">
            <a:avLst/>
          </a:prstGeom>
        </p:spPr>
        <p:txBody>
          <a:bodyPr vert="horz" lIns="91440" tIns="45720" rIns="91440" bIns="45720" rtlCol="0" anchor="ctr"/>
          <a:lstStyle>
            <a:lvl1pPr algn="l">
              <a:defRPr sz="900" b="0" i="0">
                <a:solidFill>
                  <a:schemeClr val="tx1">
                    <a:tint val="75000"/>
                  </a:schemeClr>
                </a:solidFill>
                <a:latin typeface="Roboto" panose="02000000000000000000" pitchFamily="2" charset="0"/>
              </a:defRPr>
            </a:lvl1pPr>
          </a:lstStyle>
          <a:p>
            <a:fld id="{8DDAD82D-EE99-5346-8471-EAE839BAE5A1}" type="datetimeFigureOut">
              <a:rPr lang="nb-NO" smtClean="0"/>
              <a:pPr/>
              <a:t>05.02.2024</a:t>
            </a:fld>
            <a:endParaRPr lang="nb-NO"/>
          </a:p>
        </p:txBody>
      </p:sp>
      <p:sp>
        <p:nvSpPr>
          <p:cNvPr id="6" name="Plassholder for lysbildenummer 5"/>
          <p:cNvSpPr>
            <a:spLocks noGrp="1"/>
          </p:cNvSpPr>
          <p:nvPr>
            <p:ph type="sldNum" sz="quarter" idx="4"/>
          </p:nvPr>
        </p:nvSpPr>
        <p:spPr>
          <a:xfrm>
            <a:off x="4760259" y="4854498"/>
            <a:ext cx="2133600" cy="187402"/>
          </a:xfrm>
          <a:prstGeom prst="rect">
            <a:avLst/>
          </a:prstGeom>
        </p:spPr>
        <p:txBody>
          <a:bodyPr vert="horz" lIns="91440" tIns="45720" rIns="91440" bIns="45720" rtlCol="0" anchor="ctr"/>
          <a:lstStyle>
            <a:lvl1pPr algn="r">
              <a:defRPr sz="1000" b="0" i="0">
                <a:solidFill>
                  <a:schemeClr val="tx1">
                    <a:tint val="75000"/>
                  </a:schemeClr>
                </a:solidFill>
                <a:latin typeface="Roboto" panose="02000000000000000000" pitchFamily="2" charset="0"/>
              </a:defRPr>
            </a:lvl1pPr>
          </a:lstStyle>
          <a:p>
            <a:fld id="{17397553-E4CA-B647-A95D-010F59961A74}" type="slidenum">
              <a:rPr lang="nb-NO" smtClean="0"/>
              <a:pPr/>
              <a:t>‹#›</a:t>
            </a:fld>
            <a:endParaRPr lang="nb-NO"/>
          </a:p>
        </p:txBody>
      </p:sp>
      <p:pic>
        <p:nvPicPr>
          <p:cNvPr id="7" name="Bilde 6">
            <a:extLst>
              <a:ext uri="{FF2B5EF4-FFF2-40B4-BE49-F238E27FC236}">
                <a16:creationId xmlns:a16="http://schemas.microsoft.com/office/drawing/2014/main" id="{FC819FA6-4CE8-5F49-A40F-F504FCE3DE9A}"/>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70681" y="4575395"/>
            <a:ext cx="1155953" cy="496241"/>
          </a:xfrm>
          <a:prstGeom prst="rect">
            <a:avLst/>
          </a:prstGeom>
        </p:spPr>
      </p:pic>
      <p:sp>
        <p:nvSpPr>
          <p:cNvPr id="8" name="Plassholder for tekst 2">
            <a:extLst>
              <a:ext uri="{FF2B5EF4-FFF2-40B4-BE49-F238E27FC236}">
                <a16:creationId xmlns:a16="http://schemas.microsoft.com/office/drawing/2014/main" id="{DF80F7B0-47DB-464C-9801-7585C054BEA5}"/>
              </a:ext>
            </a:extLst>
          </p:cNvPr>
          <p:cNvSpPr>
            <a:spLocks noGrp="1"/>
          </p:cNvSpPr>
          <p:nvPr>
            <p:ph type="body" idx="1"/>
          </p:nvPr>
        </p:nvSpPr>
        <p:spPr>
          <a:xfrm>
            <a:off x="349623" y="1125066"/>
            <a:ext cx="8229600" cy="333720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TextBox 4">
            <a:extLst>
              <a:ext uri="{FF2B5EF4-FFF2-40B4-BE49-F238E27FC236}">
                <a16:creationId xmlns:a16="http://schemas.microsoft.com/office/drawing/2014/main" id="{43B88AC7-09E6-00A7-AD53-26B0E1E1FF64}"/>
              </a:ext>
            </a:extLst>
          </p:cNvPr>
          <p:cNvSpPr txBox="1"/>
          <p:nvPr>
            <p:extLst>
              <p:ext uri="{1162E1C5-73C7-4A58-AE30-91384D911F3F}">
                <p184:classification xmlns:p184="http://schemas.microsoft.com/office/powerpoint/2018/4/main" val="ftr"/>
              </p:ext>
            </p:extLst>
          </p:nvPr>
        </p:nvSpPr>
        <p:spPr>
          <a:xfrm>
            <a:off x="63500" y="4942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809621750"/>
      </p:ext>
    </p:extLst>
  </p:cSld>
  <p:clrMap bg1="lt1" tx1="dk1" bg2="lt2" tx2="dk2" accent1="accent1" accent2="accent2" accent3="accent3" accent4="accent4" accent5="accent5" accent6="accent6" hlink="hlink" folHlink="folHlink"/>
  <p:sldLayoutIdLst>
    <p:sldLayoutId id="2147483663" r:id="rId1"/>
    <p:sldLayoutId id="2147483755" r:id="rId2"/>
    <p:sldLayoutId id="2147483752" r:id="rId3"/>
    <p:sldLayoutId id="2147483740" r:id="rId4"/>
    <p:sldLayoutId id="2147483722" r:id="rId5"/>
    <p:sldLayoutId id="2147483669" r:id="rId6"/>
    <p:sldLayoutId id="2147483732" r:id="rId7"/>
    <p:sldLayoutId id="2147483654" r:id="rId8"/>
    <p:sldLayoutId id="2147483672" r:id="rId9"/>
    <p:sldLayoutId id="2147483673" r:id="rId10"/>
    <p:sldLayoutId id="2147483657" r:id="rId11"/>
    <p:sldLayoutId id="2147483750" r:id="rId12"/>
    <p:sldLayoutId id="2147483749" r:id="rId13"/>
    <p:sldLayoutId id="2147483674" r:id="rId14"/>
    <p:sldLayoutId id="2147483655" r:id="rId15"/>
    <p:sldLayoutId id="2147483664" r:id="rId16"/>
    <p:sldLayoutId id="2147483662" r:id="rId17"/>
    <p:sldLayoutId id="2147483667" r:id="rId18"/>
    <p:sldLayoutId id="2147483721" r:id="rId19"/>
    <p:sldLayoutId id="2147483670"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736" r:id="rId31"/>
    <p:sldLayoutId id="2147483737" r:id="rId32"/>
    <p:sldLayoutId id="2147483751" r:id="rId33"/>
    <p:sldLayoutId id="2147483756" r:id="rId34"/>
  </p:sldLayoutIdLst>
  <p:txStyles>
    <p:titleStyle>
      <a:lvl1pPr algn="l" defTabSz="457200" rtl="0" eaLnBrk="1" latinLnBrk="0" hangingPunct="1">
        <a:spcBef>
          <a:spcPct val="0"/>
        </a:spcBef>
        <a:buNone/>
        <a:defRPr sz="3600" b="1" i="0" kern="1200">
          <a:solidFill>
            <a:schemeClr val="tx1"/>
          </a:solidFill>
          <a:latin typeface="Roboto" panose="02000000000000000000" pitchFamily="2" charset="0"/>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himmel, utendørs, fjell, natur&#10;&#10;Automatisk generert beskrivelse">
            <a:extLst>
              <a:ext uri="{FF2B5EF4-FFF2-40B4-BE49-F238E27FC236}">
                <a16:creationId xmlns:a16="http://schemas.microsoft.com/office/drawing/2014/main" id="{18709A09-C838-37DD-2F97-E6AE3CB2C1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645" y="10"/>
            <a:ext cx="6172355" cy="5143490"/>
          </a:xfrm>
          <a:prstGeom prst="rect">
            <a:avLst/>
          </a:prstGeom>
          <a:noFill/>
        </p:spPr>
      </p:pic>
      <p:sp>
        <p:nvSpPr>
          <p:cNvPr id="3" name="Tittel 2">
            <a:extLst>
              <a:ext uri="{FF2B5EF4-FFF2-40B4-BE49-F238E27FC236}">
                <a16:creationId xmlns:a16="http://schemas.microsoft.com/office/drawing/2014/main" id="{D4933CD1-B3EB-4640-B416-151597A36243}"/>
              </a:ext>
            </a:extLst>
          </p:cNvPr>
          <p:cNvSpPr>
            <a:spLocks noGrp="1"/>
          </p:cNvSpPr>
          <p:nvPr>
            <p:ph type="title"/>
          </p:nvPr>
        </p:nvSpPr>
        <p:spPr>
          <a:xfrm>
            <a:off x="608236" y="275853"/>
            <a:ext cx="3963764" cy="934478"/>
          </a:xfrm>
        </p:spPr>
        <p:txBody>
          <a:bodyPr/>
          <a:lstStyle/>
          <a:p>
            <a:r>
              <a:rPr lang="en-GB" sz="2800" dirty="0">
                <a:latin typeface="+mj-lt"/>
              </a:rPr>
              <a:t>EV development in Norway</a:t>
            </a:r>
          </a:p>
        </p:txBody>
      </p:sp>
      <p:sp>
        <p:nvSpPr>
          <p:cNvPr id="4" name="Plassholder for tekst 3">
            <a:extLst>
              <a:ext uri="{FF2B5EF4-FFF2-40B4-BE49-F238E27FC236}">
                <a16:creationId xmlns:a16="http://schemas.microsoft.com/office/drawing/2014/main" id="{440B2053-DD1A-44C8-8F57-5AF56A61694E}"/>
              </a:ext>
            </a:extLst>
          </p:cNvPr>
          <p:cNvSpPr>
            <a:spLocks noGrp="1"/>
          </p:cNvSpPr>
          <p:nvPr>
            <p:ph type="body" sz="half" idx="2"/>
          </p:nvPr>
        </p:nvSpPr>
        <p:spPr>
          <a:xfrm>
            <a:off x="335559" y="1885111"/>
            <a:ext cx="2636086" cy="2142125"/>
          </a:xfrm>
        </p:spPr>
        <p:txBody>
          <a:bodyPr/>
          <a:lstStyle/>
          <a:p>
            <a:r>
              <a:rPr lang="nb-NO" sz="1800" dirty="0">
                <a:latin typeface="+mj-lt"/>
              </a:rPr>
              <a:t>Sveinung Kvalø</a:t>
            </a:r>
          </a:p>
          <a:p>
            <a:r>
              <a:rPr lang="nb-NO" sz="1600" dirty="0">
                <a:latin typeface="+mj-lt"/>
              </a:rPr>
              <a:t>Senior Advisor</a:t>
            </a:r>
          </a:p>
          <a:p>
            <a:r>
              <a:rPr lang="nb-NO" sz="1600" dirty="0">
                <a:latin typeface="+mj-lt"/>
              </a:rPr>
              <a:t>Norwegian EV Association</a:t>
            </a:r>
          </a:p>
          <a:p>
            <a:endParaRPr lang="nb-NO" sz="1600" dirty="0">
              <a:latin typeface="+mj-lt"/>
            </a:endParaRPr>
          </a:p>
          <a:p>
            <a:r>
              <a:rPr lang="nb-NO" sz="1600" dirty="0">
                <a:latin typeface="+mj-lt"/>
              </a:rPr>
              <a:t>sveinung@elbil.no</a:t>
            </a:r>
          </a:p>
          <a:p>
            <a:endParaRPr lang="nb-NO" sz="1600" dirty="0">
              <a:latin typeface="+mj-lt"/>
            </a:endParaRPr>
          </a:p>
          <a:p>
            <a:endParaRPr lang="nb-NO" sz="1600" dirty="0">
              <a:latin typeface="+mj-lt"/>
            </a:endParaRPr>
          </a:p>
        </p:txBody>
      </p:sp>
    </p:spTree>
    <p:extLst>
      <p:ext uri="{BB962C8B-B14F-4D97-AF65-F5344CB8AC3E}">
        <p14:creationId xmlns:p14="http://schemas.microsoft.com/office/powerpoint/2010/main" val="24851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FD21562-9529-4757-9EF6-D37A595EC951}"/>
              </a:ext>
            </a:extLst>
          </p:cNvPr>
          <p:cNvSpPr>
            <a:spLocks noGrp="1"/>
          </p:cNvSpPr>
          <p:nvPr>
            <p:ph type="title"/>
          </p:nvPr>
        </p:nvSpPr>
        <p:spPr>
          <a:xfrm>
            <a:off x="4942116" y="503028"/>
            <a:ext cx="3888540" cy="504030"/>
          </a:xfrm>
        </p:spPr>
        <p:txBody>
          <a:bodyPr/>
          <a:lstStyle/>
          <a:p>
            <a:r>
              <a:rPr lang="nb-NO" dirty="0">
                <a:ea typeface="Roboto" panose="02000000000000000000" pitchFamily="2" charset="0"/>
                <a:cs typeface="Calibri" charset="0"/>
              </a:rPr>
              <a:t>Policy is </a:t>
            </a:r>
            <a:r>
              <a:rPr lang="nb-NO" dirty="0" err="1">
                <a:ea typeface="Roboto" panose="02000000000000000000" pitchFamily="2" charset="0"/>
                <a:cs typeface="Calibri" charset="0"/>
              </a:rPr>
              <a:t>key</a:t>
            </a:r>
            <a:endParaRPr lang="en-GB" dirty="0">
              <a:ea typeface="Roboto" panose="02000000000000000000" pitchFamily="2" charset="0"/>
            </a:endParaRPr>
          </a:p>
        </p:txBody>
      </p:sp>
      <p:sp>
        <p:nvSpPr>
          <p:cNvPr id="4" name="Plassholder for tekst 3">
            <a:extLst>
              <a:ext uri="{FF2B5EF4-FFF2-40B4-BE49-F238E27FC236}">
                <a16:creationId xmlns:a16="http://schemas.microsoft.com/office/drawing/2014/main" id="{F90A7FD4-DB8F-47B1-8506-AE88A2950335}"/>
              </a:ext>
            </a:extLst>
          </p:cNvPr>
          <p:cNvSpPr>
            <a:spLocks noGrp="1"/>
          </p:cNvSpPr>
          <p:nvPr>
            <p:ph type="body" sz="half" idx="13"/>
          </p:nvPr>
        </p:nvSpPr>
        <p:spPr>
          <a:xfrm>
            <a:off x="4942117" y="1371600"/>
            <a:ext cx="3888539" cy="3352800"/>
          </a:xfrm>
        </p:spPr>
        <p:txBody>
          <a:bodyPr vert="horz" lIns="68580" tIns="34290" rIns="68580" bIns="34290" rtlCol="0" anchor="t">
            <a:normAutofit/>
          </a:bodyPr>
          <a:lstStyle/>
          <a:p>
            <a:r>
              <a:rPr lang="en-US" sz="2200"/>
              <a:t>Buying or leasing:</a:t>
            </a:r>
          </a:p>
          <a:p>
            <a:pPr marL="456713" lvl="1">
              <a:buFont typeface="Arial" panose="020B0604020202020204" pitchFamily="34" charset="0"/>
              <a:buChar char="•"/>
            </a:pPr>
            <a:r>
              <a:rPr lang="en-US" sz="1875">
                <a:solidFill>
                  <a:schemeClr val="bg1"/>
                </a:solidFill>
                <a:latin typeface="Roboto"/>
                <a:ea typeface="Roboto"/>
                <a:cs typeface="Arial"/>
              </a:rPr>
              <a:t> No registration tax</a:t>
            </a:r>
          </a:p>
          <a:p>
            <a:pPr marL="456713" lvl="1">
              <a:buFont typeface="Arial" panose="020B0604020202020204" pitchFamily="34" charset="0"/>
              <a:buChar char="•"/>
            </a:pPr>
            <a:r>
              <a:rPr lang="en-US" sz="1875">
                <a:solidFill>
                  <a:schemeClr val="bg1"/>
                </a:solidFill>
                <a:latin typeface="Roboto"/>
                <a:ea typeface="Roboto"/>
                <a:cs typeface="Arial"/>
              </a:rPr>
              <a:t> Zero VAT </a:t>
            </a:r>
          </a:p>
          <a:p>
            <a:pPr marL="456713" lvl="1">
              <a:buFont typeface="Arial" panose="020B0604020202020204" pitchFamily="34" charset="0"/>
              <a:buChar char="•"/>
            </a:pPr>
            <a:r>
              <a:rPr lang="en-US" sz="1900">
                <a:solidFill>
                  <a:schemeClr val="bg1"/>
                </a:solidFill>
              </a:rPr>
              <a:t>LCV support scheme</a:t>
            </a:r>
          </a:p>
          <a:p>
            <a:r>
              <a:rPr lang="en-US" sz="2200">
                <a:latin typeface="Roboto"/>
                <a:ea typeface="Roboto"/>
                <a:cs typeface="Arial"/>
              </a:rPr>
              <a:t>Using:</a:t>
            </a:r>
          </a:p>
          <a:p>
            <a:pPr marL="456713" lvl="1">
              <a:buFont typeface="Arial" panose="020B0604020202020204" pitchFamily="34" charset="0"/>
              <a:buChar char="•"/>
            </a:pPr>
            <a:r>
              <a:rPr lang="en-US" sz="1875">
                <a:solidFill>
                  <a:schemeClr val="bg1"/>
                </a:solidFill>
                <a:latin typeface="Roboto"/>
                <a:ea typeface="Roboto"/>
                <a:cs typeface="Arial"/>
              </a:rPr>
              <a:t> Toll roads 0% </a:t>
            </a:r>
            <a:r>
              <a:rPr lang="en-US" sz="1875">
                <a:solidFill>
                  <a:schemeClr val="bg1"/>
                </a:solidFill>
                <a:latin typeface="Roboto"/>
                <a:ea typeface="Roboto"/>
                <a:cs typeface="Arial"/>
                <a:sym typeface="Wingdings" panose="05000000000000000000" pitchFamily="2" charset="2"/>
              </a:rPr>
              <a:t>to</a:t>
            </a:r>
            <a:r>
              <a:rPr lang="en-US" sz="1875">
                <a:solidFill>
                  <a:schemeClr val="bg1"/>
                </a:solidFill>
                <a:latin typeface="Roboto"/>
                <a:ea typeface="Roboto"/>
                <a:cs typeface="Arial"/>
              </a:rPr>
              <a:t> 50% </a:t>
            </a:r>
          </a:p>
          <a:p>
            <a:pPr marL="456713" lvl="1">
              <a:buFont typeface="Arial" panose="020B0604020202020204" pitchFamily="34" charset="0"/>
              <a:buChar char="•"/>
            </a:pPr>
            <a:r>
              <a:rPr lang="en-US" sz="1875">
                <a:solidFill>
                  <a:schemeClr val="bg1"/>
                </a:solidFill>
                <a:latin typeface="Roboto"/>
                <a:ea typeface="Roboto"/>
                <a:cs typeface="Arial"/>
              </a:rPr>
              <a:t> Ferries 50%</a:t>
            </a:r>
          </a:p>
          <a:p>
            <a:pPr marL="456713" lvl="1">
              <a:buFont typeface="Arial" panose="020B0604020202020204" pitchFamily="34" charset="0"/>
              <a:buChar char="•"/>
            </a:pPr>
            <a:r>
              <a:rPr lang="en-US" sz="1875">
                <a:solidFill>
                  <a:schemeClr val="bg1"/>
                </a:solidFill>
                <a:latin typeface="Roboto"/>
                <a:ea typeface="Roboto"/>
                <a:cs typeface="Arial"/>
              </a:rPr>
              <a:t> Discounted parking fees</a:t>
            </a:r>
          </a:p>
          <a:p>
            <a:pPr marL="456713" lvl="1">
              <a:buFont typeface="Arial" panose="020B0604020202020204" pitchFamily="34" charset="0"/>
              <a:buChar char="•"/>
            </a:pPr>
            <a:r>
              <a:rPr lang="en-US" sz="1875">
                <a:solidFill>
                  <a:schemeClr val="bg1"/>
                </a:solidFill>
                <a:latin typeface="Roboto"/>
                <a:ea typeface="Roboto"/>
                <a:cs typeface="Arial"/>
              </a:rPr>
              <a:t> Access to bus lanes</a:t>
            </a:r>
          </a:p>
          <a:p>
            <a:pPr marL="456713" lvl="1">
              <a:buFont typeface="Arial" panose="020B0604020202020204" pitchFamily="34" charset="0"/>
              <a:buChar char="•"/>
            </a:pPr>
            <a:endParaRPr lang="en-US" sz="1875">
              <a:solidFill>
                <a:schemeClr val="bg1"/>
              </a:solidFill>
              <a:latin typeface="Roboto"/>
              <a:ea typeface="Roboto"/>
              <a:cs typeface="Arial"/>
            </a:endParaRPr>
          </a:p>
          <a:p>
            <a:endParaRPr lang="en-GB">
              <a:latin typeface="+mj-lt"/>
            </a:endParaRPr>
          </a:p>
        </p:txBody>
      </p:sp>
      <p:pic>
        <p:nvPicPr>
          <p:cNvPr id="10" name="Plassholder for bilde 9" descr="Et bilde som inneholder tre, utendørs, bilvei&#10;&#10;Automatisk generert beskrivelse">
            <a:extLst>
              <a:ext uri="{FF2B5EF4-FFF2-40B4-BE49-F238E27FC236}">
                <a16:creationId xmlns:a16="http://schemas.microsoft.com/office/drawing/2014/main" id="{B496D3EE-126F-4541-87B7-EC1EFDA63385}"/>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b="-189"/>
          <a:stretch/>
        </p:blipFill>
        <p:spPr>
          <a:xfrm>
            <a:off x="434975" y="388940"/>
            <a:ext cx="3798888" cy="4040187"/>
          </a:xfrm>
          <a:prstGeom prst="rect">
            <a:avLst/>
          </a:prstGeom>
        </p:spPr>
      </p:pic>
    </p:spTree>
    <p:extLst>
      <p:ext uri="{BB962C8B-B14F-4D97-AF65-F5344CB8AC3E}">
        <p14:creationId xmlns:p14="http://schemas.microsoft.com/office/powerpoint/2010/main" val="381748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A06396-E27B-170E-856D-FFC4C541B2D8}"/>
              </a:ext>
            </a:extLst>
          </p:cNvPr>
          <p:cNvSpPr>
            <a:spLocks noGrp="1"/>
          </p:cNvSpPr>
          <p:nvPr>
            <p:ph type="title"/>
          </p:nvPr>
        </p:nvSpPr>
        <p:spPr/>
        <p:txBody>
          <a:bodyPr anchor="ctr">
            <a:normAutofit/>
          </a:bodyPr>
          <a:lstStyle/>
          <a:p>
            <a:r>
              <a:rPr lang="nb-NO" err="1"/>
              <a:t>Purchase</a:t>
            </a:r>
            <a:r>
              <a:rPr lang="nb-NO"/>
              <a:t> </a:t>
            </a:r>
            <a:r>
              <a:rPr lang="nb-NO" err="1"/>
              <a:t>taxes</a:t>
            </a:r>
            <a:endParaRPr lang="nb-NO"/>
          </a:p>
        </p:txBody>
      </p:sp>
      <p:sp>
        <p:nvSpPr>
          <p:cNvPr id="3" name="Plassholder for tekst 2">
            <a:extLst>
              <a:ext uri="{FF2B5EF4-FFF2-40B4-BE49-F238E27FC236}">
                <a16:creationId xmlns:a16="http://schemas.microsoft.com/office/drawing/2014/main" id="{A477940F-06DB-B90D-7B3A-0154FDDE199B}"/>
              </a:ext>
            </a:extLst>
          </p:cNvPr>
          <p:cNvSpPr>
            <a:spLocks noGrp="1"/>
          </p:cNvSpPr>
          <p:nvPr>
            <p:ph type="body" sz="quarter" idx="13"/>
          </p:nvPr>
        </p:nvSpPr>
        <p:spPr>
          <a:xfrm>
            <a:off x="386124" y="1342381"/>
            <a:ext cx="4079941" cy="3175646"/>
          </a:xfrm>
        </p:spPr>
        <p:txBody>
          <a:bodyPr>
            <a:normAutofit fontScale="92500" lnSpcReduction="10000"/>
          </a:bodyPr>
          <a:lstStyle/>
          <a:p>
            <a:r>
              <a:rPr lang="en-GB" sz="2700" dirty="0"/>
              <a:t>25% VAT </a:t>
            </a:r>
          </a:p>
          <a:p>
            <a:endParaRPr lang="en-GB" sz="1200" dirty="0"/>
          </a:p>
          <a:p>
            <a:r>
              <a:rPr lang="en-GB" sz="2700" dirty="0"/>
              <a:t>Registration tax based on CO2 and weight</a:t>
            </a:r>
          </a:p>
          <a:p>
            <a:r>
              <a:rPr lang="en-GB" sz="2700" dirty="0"/>
              <a:t>In 2022: </a:t>
            </a:r>
          </a:p>
          <a:p>
            <a:pPr lvl="1"/>
            <a:r>
              <a:rPr lang="en-GB" sz="2300" dirty="0"/>
              <a:t>Average for cars with emissions: 10 250 USD</a:t>
            </a:r>
          </a:p>
          <a:p>
            <a:pPr lvl="1"/>
            <a:r>
              <a:rPr lang="en-GB" sz="2300" dirty="0"/>
              <a:t>Higher for petrol/diesel, lower for plug in hybrids</a:t>
            </a:r>
          </a:p>
        </p:txBody>
      </p:sp>
      <p:pic>
        <p:nvPicPr>
          <p:cNvPr id="8" name="Bilde 7">
            <a:extLst>
              <a:ext uri="{FF2B5EF4-FFF2-40B4-BE49-F238E27FC236}">
                <a16:creationId xmlns:a16="http://schemas.microsoft.com/office/drawing/2014/main" id="{A9AB88ED-7668-452D-EB2B-5311F8DF745E}"/>
              </a:ext>
            </a:extLst>
          </p:cNvPr>
          <p:cNvPicPr>
            <a:picLocks noChangeAspect="1"/>
          </p:cNvPicPr>
          <p:nvPr/>
        </p:nvPicPr>
        <p:blipFill>
          <a:blip r:embed="rId3"/>
          <a:stretch>
            <a:fillRect/>
          </a:stretch>
        </p:blipFill>
        <p:spPr>
          <a:xfrm>
            <a:off x="5289687" y="296467"/>
            <a:ext cx="3214688" cy="4550569"/>
          </a:xfrm>
          <a:prstGeom prst="rect">
            <a:avLst/>
          </a:prstGeom>
          <a:ln>
            <a:solidFill>
              <a:schemeClr val="tx2">
                <a:lumMod val="50000"/>
                <a:lumOff val="50000"/>
              </a:schemeClr>
            </a:solidFill>
          </a:ln>
        </p:spPr>
      </p:pic>
    </p:spTree>
    <p:extLst>
      <p:ext uri="{BB962C8B-B14F-4D97-AF65-F5344CB8AC3E}">
        <p14:creationId xmlns:p14="http://schemas.microsoft.com/office/powerpoint/2010/main" val="35316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5406D3E3-9015-1C51-995E-DC80EAD465F3}"/>
              </a:ext>
            </a:extLst>
          </p:cNvPr>
          <p:cNvGraphicFramePr/>
          <p:nvPr/>
        </p:nvGraphicFramePr>
        <p:xfrm>
          <a:off x="781103" y="746578"/>
          <a:ext cx="7070810" cy="36555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68FB1B37-421C-B000-41D0-CB7F9994775D}"/>
              </a:ext>
            </a:extLst>
          </p:cNvPr>
          <p:cNvSpPr txBox="1"/>
          <p:nvPr/>
        </p:nvSpPr>
        <p:spPr>
          <a:xfrm>
            <a:off x="274756" y="271375"/>
            <a:ext cx="8083502" cy="738664"/>
          </a:xfrm>
          <a:prstGeom prst="rect">
            <a:avLst/>
          </a:prstGeom>
          <a:noFill/>
        </p:spPr>
        <p:txBody>
          <a:bodyPr wrap="square" rtlCol="0">
            <a:spAutoFit/>
          </a:bodyPr>
          <a:lstStyle/>
          <a:p>
            <a:r>
              <a:rPr lang="en-GB" sz="2100" b="1" dirty="0">
                <a:latin typeface="Roboto" panose="02000000000000000000" pitchFamily="2" charset="0"/>
                <a:ea typeface="Roboto" panose="02000000000000000000" pitchFamily="2" charset="0"/>
                <a:cs typeface="Open Sans" panose="020B0606030504020204" pitchFamily="34" charset="0"/>
              </a:rPr>
              <a:t>Which of these four were most important to you in your decision to start driving an EV?</a:t>
            </a:r>
          </a:p>
        </p:txBody>
      </p:sp>
      <p:sp>
        <p:nvSpPr>
          <p:cNvPr id="7" name="TekstSylinder 6">
            <a:extLst>
              <a:ext uri="{FF2B5EF4-FFF2-40B4-BE49-F238E27FC236}">
                <a16:creationId xmlns:a16="http://schemas.microsoft.com/office/drawing/2014/main" id="{C634F531-16ED-7E66-A35C-63F6AE68AA2F}"/>
              </a:ext>
            </a:extLst>
          </p:cNvPr>
          <p:cNvSpPr txBox="1"/>
          <p:nvPr/>
        </p:nvSpPr>
        <p:spPr>
          <a:xfrm>
            <a:off x="6082048" y="4877282"/>
            <a:ext cx="3061952" cy="266611"/>
          </a:xfrm>
          <a:prstGeom prst="rect">
            <a:avLst/>
          </a:prstGeom>
          <a:noFill/>
        </p:spPr>
        <p:txBody>
          <a:bodyPr wrap="square" rtlCol="0">
            <a:spAutoFit/>
          </a:bodyPr>
          <a:lstStyle/>
          <a:p>
            <a:pPr algn="r">
              <a:lnSpc>
                <a:spcPct val="140000"/>
              </a:lnSpc>
            </a:pPr>
            <a:r>
              <a:rPr lang="nb-NO" sz="900" dirty="0">
                <a:solidFill>
                  <a:srgbClr val="004D9D"/>
                </a:solidFill>
                <a:latin typeface="Roboto" panose="02000000000000000000" pitchFamily="2" charset="0"/>
                <a:cs typeface="Arial" panose="020B0604020202020204" pitchFamily="34" charset="0"/>
              </a:rPr>
              <a:t>The Norwegian EV driver survey 2023</a:t>
            </a:r>
          </a:p>
        </p:txBody>
      </p:sp>
    </p:spTree>
    <p:extLst>
      <p:ext uri="{BB962C8B-B14F-4D97-AF65-F5344CB8AC3E}">
        <p14:creationId xmlns:p14="http://schemas.microsoft.com/office/powerpoint/2010/main" val="158846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utendørs, himmel, dag&#10;&#10;Automatisk generert beskrivelse">
            <a:extLst>
              <a:ext uri="{FF2B5EF4-FFF2-40B4-BE49-F238E27FC236}">
                <a16:creationId xmlns:a16="http://schemas.microsoft.com/office/drawing/2014/main" id="{A919B1EF-2E35-3B36-645B-AFE5AFE345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572000" y="10"/>
            <a:ext cx="4572000" cy="5143490"/>
          </a:xfrm>
          <a:prstGeom prst="rect">
            <a:avLst/>
          </a:prstGeom>
          <a:noFill/>
          <a:ln>
            <a:noFill/>
          </a:ln>
          <a:effectLst/>
        </p:spPr>
      </p:pic>
      <p:sp>
        <p:nvSpPr>
          <p:cNvPr id="3" name="Tittel 2">
            <a:extLst>
              <a:ext uri="{FF2B5EF4-FFF2-40B4-BE49-F238E27FC236}">
                <a16:creationId xmlns:a16="http://schemas.microsoft.com/office/drawing/2014/main" id="{2D22B339-6942-4F13-A1FA-DA387610B733}"/>
              </a:ext>
            </a:extLst>
          </p:cNvPr>
          <p:cNvSpPr>
            <a:spLocks noGrp="1"/>
          </p:cNvSpPr>
          <p:nvPr>
            <p:ph type="title"/>
          </p:nvPr>
        </p:nvSpPr>
        <p:spPr>
          <a:xfrm>
            <a:off x="348342" y="443292"/>
            <a:ext cx="3954717" cy="669892"/>
          </a:xfrm>
        </p:spPr>
        <p:txBody>
          <a:bodyPr anchor="b">
            <a:normAutofit/>
          </a:bodyPr>
          <a:lstStyle/>
          <a:p>
            <a:pPr>
              <a:lnSpc>
                <a:spcPct val="90000"/>
              </a:lnSpc>
            </a:pPr>
            <a:r>
              <a:rPr lang="en-GB" dirty="0"/>
              <a:t>Charging</a:t>
            </a:r>
          </a:p>
        </p:txBody>
      </p:sp>
    </p:spTree>
    <p:extLst>
      <p:ext uri="{BB962C8B-B14F-4D97-AF65-F5344CB8AC3E}">
        <p14:creationId xmlns:p14="http://schemas.microsoft.com/office/powerpoint/2010/main" val="370516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latin typeface="+mj-lt"/>
              </a:rPr>
              <a:t>Fast </a:t>
            </a:r>
            <a:r>
              <a:rPr lang="nb-NO" dirty="0" err="1">
                <a:latin typeface="+mj-lt"/>
              </a:rPr>
              <a:t>charging</a:t>
            </a:r>
            <a:r>
              <a:rPr lang="nb-NO" dirty="0">
                <a:latin typeface="+mj-lt"/>
              </a:rPr>
              <a:t> </a:t>
            </a:r>
            <a:r>
              <a:rPr lang="nb-NO" dirty="0" err="1">
                <a:latin typeface="+mj-lt"/>
              </a:rPr>
              <a:t>network</a:t>
            </a:r>
            <a:endParaRPr lang="nb-NO" dirty="0">
              <a:latin typeface="+mj-lt"/>
            </a:endParaRPr>
          </a:p>
        </p:txBody>
      </p:sp>
      <p:pic>
        <p:nvPicPr>
          <p:cNvPr id="4" name="Plassholder for innhold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59184" y="0"/>
            <a:ext cx="3584817" cy="5143500"/>
          </a:xfrm>
        </p:spPr>
      </p:pic>
      <p:sp>
        <p:nvSpPr>
          <p:cNvPr id="5" name="TekstSylinder 4"/>
          <p:cNvSpPr txBox="1"/>
          <p:nvPr/>
        </p:nvSpPr>
        <p:spPr>
          <a:xfrm>
            <a:off x="381663" y="1294477"/>
            <a:ext cx="5177521" cy="3170099"/>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mj-lt"/>
                <a:ea typeface="Roboto Regular" pitchFamily="2" charset="0"/>
              </a:rPr>
              <a:t>Initial public support to private companies, mostly done by 2017</a:t>
            </a:r>
          </a:p>
          <a:p>
            <a:pPr marL="214313" indent="-214313">
              <a:buFont typeface="Arial" panose="020B0604020202020204" pitchFamily="34" charset="0"/>
              <a:buChar char="•"/>
            </a:pPr>
            <a:endParaRPr lang="en-US" sz="2000" dirty="0">
              <a:latin typeface="+mj-lt"/>
              <a:ea typeface="Roboto Regular" pitchFamily="2" charset="0"/>
            </a:endParaRPr>
          </a:p>
          <a:p>
            <a:pPr marL="214313" indent="-214313">
              <a:buFont typeface="Arial" panose="020B0604020202020204" pitchFamily="34" charset="0"/>
              <a:buChar char="•"/>
            </a:pPr>
            <a:r>
              <a:rPr lang="en-US" sz="2000" dirty="0">
                <a:latin typeface="+mj-lt"/>
                <a:ea typeface="Roboto Regular" pitchFamily="2" charset="0"/>
              </a:rPr>
              <a:t>Total support 350 mill NOK (32 mill USD)</a:t>
            </a:r>
          </a:p>
          <a:p>
            <a:pPr marL="214313" indent="-214313">
              <a:buFont typeface="Arial" panose="020B0604020202020204" pitchFamily="34" charset="0"/>
              <a:buChar char="•"/>
            </a:pPr>
            <a:endParaRPr lang="en-US" sz="2000" dirty="0">
              <a:latin typeface="+mj-lt"/>
              <a:ea typeface="Roboto Regular" pitchFamily="2" charset="0"/>
            </a:endParaRPr>
          </a:p>
          <a:p>
            <a:pPr marL="214313" indent="-214313">
              <a:buFont typeface="Arial" panose="020B0604020202020204" pitchFamily="34" charset="0"/>
              <a:buChar char="•"/>
            </a:pPr>
            <a:r>
              <a:rPr lang="en-US" sz="2000" dirty="0">
                <a:latin typeface="+mj-lt"/>
                <a:ea typeface="Roboto Regular" pitchFamily="2" charset="0"/>
              </a:rPr>
              <a:t>Fast charging stations every 50 km on all main roads (7 500 km)</a:t>
            </a:r>
          </a:p>
          <a:p>
            <a:pPr marL="214313" indent="-214313">
              <a:buFont typeface="Arial" panose="020B0604020202020204" pitchFamily="34" charset="0"/>
              <a:buChar char="•"/>
            </a:pPr>
            <a:endParaRPr lang="en-US" sz="2000" dirty="0">
              <a:latin typeface="+mj-lt"/>
              <a:ea typeface="Roboto Regular" pitchFamily="2" charset="0"/>
            </a:endParaRPr>
          </a:p>
          <a:p>
            <a:pPr marL="214313" indent="-214313">
              <a:buFont typeface="Arial" panose="020B0604020202020204" pitchFamily="34" charset="0"/>
              <a:buChar char="•"/>
            </a:pPr>
            <a:r>
              <a:rPr lang="en-US" sz="2000" dirty="0">
                <a:latin typeface="+mj-lt"/>
                <a:ea typeface="Roboto Regular" pitchFamily="2" charset="0"/>
              </a:rPr>
              <a:t>Commercial success after 2017</a:t>
            </a:r>
          </a:p>
          <a:p>
            <a:pPr marL="214313" indent="-214313">
              <a:buFont typeface="Arial" panose="020B0604020202020204" pitchFamily="34" charset="0"/>
              <a:buChar char="•"/>
            </a:pPr>
            <a:endParaRPr lang="en-US" sz="2000" dirty="0">
              <a:latin typeface="+mj-lt"/>
              <a:ea typeface="Roboto Regular" pitchFamily="2" charset="0"/>
            </a:endParaRPr>
          </a:p>
        </p:txBody>
      </p:sp>
    </p:spTree>
    <p:extLst>
      <p:ext uri="{BB962C8B-B14F-4D97-AF65-F5344CB8AC3E}">
        <p14:creationId xmlns:p14="http://schemas.microsoft.com/office/powerpoint/2010/main" val="128482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2CFF4-D346-E8C3-1C69-FFD39E2DC40E}"/>
              </a:ext>
            </a:extLst>
          </p:cNvPr>
          <p:cNvSpPr>
            <a:spLocks noGrp="1"/>
          </p:cNvSpPr>
          <p:nvPr>
            <p:ph type="ctrTitle"/>
          </p:nvPr>
        </p:nvSpPr>
        <p:spPr/>
        <p:txBody>
          <a:bodyPr/>
          <a:lstStyle/>
          <a:p>
            <a:r>
              <a:rPr lang="nb-NO" dirty="0" err="1"/>
              <a:t>Norway’s</a:t>
            </a:r>
            <a:r>
              <a:rPr lang="nb-NO" dirty="0"/>
              <a:t> </a:t>
            </a:r>
            <a:r>
              <a:rPr lang="nb-NO" dirty="0" err="1"/>
              <a:t>electricity</a:t>
            </a:r>
            <a:r>
              <a:rPr lang="nb-NO" dirty="0"/>
              <a:t> </a:t>
            </a:r>
            <a:r>
              <a:rPr lang="nb-NO" dirty="0" err="1"/>
              <a:t>market</a:t>
            </a:r>
            <a:endParaRPr lang="nb-NO" dirty="0"/>
          </a:p>
        </p:txBody>
      </p:sp>
      <p:graphicFrame>
        <p:nvGraphicFramePr>
          <p:cNvPr id="7" name="Diagram 6">
            <a:extLst>
              <a:ext uri="{FF2B5EF4-FFF2-40B4-BE49-F238E27FC236}">
                <a16:creationId xmlns:a16="http://schemas.microsoft.com/office/drawing/2014/main" id="{4D90D641-17FF-0621-110A-748D10BC0452}"/>
              </a:ext>
            </a:extLst>
          </p:cNvPr>
          <p:cNvGraphicFramePr>
            <a:graphicFrameLocks/>
          </p:cNvGraphicFramePr>
          <p:nvPr>
            <p:extLst>
              <p:ext uri="{D42A27DB-BD31-4B8C-83A1-F6EECF244321}">
                <p14:modId xmlns:p14="http://schemas.microsoft.com/office/powerpoint/2010/main" val="3351508324"/>
              </p:ext>
            </p:extLst>
          </p:nvPr>
        </p:nvGraphicFramePr>
        <p:xfrm>
          <a:off x="796413" y="1100099"/>
          <a:ext cx="7079226" cy="3852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995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83B75-C809-CCAE-BF3D-025D5713CA4E}"/>
              </a:ext>
            </a:extLst>
          </p:cNvPr>
          <p:cNvSpPr>
            <a:spLocks noGrp="1"/>
          </p:cNvSpPr>
          <p:nvPr>
            <p:ph type="ctrTitle"/>
          </p:nvPr>
        </p:nvSpPr>
        <p:spPr/>
        <p:txBody>
          <a:bodyPr/>
          <a:lstStyle/>
          <a:p>
            <a:r>
              <a:rPr lang="nb-NO" dirty="0"/>
              <a:t>Smart </a:t>
            </a:r>
            <a:r>
              <a:rPr lang="nb-NO" dirty="0" err="1"/>
              <a:t>charging</a:t>
            </a:r>
            <a:r>
              <a:rPr lang="nb-NO" dirty="0"/>
              <a:t> </a:t>
            </a:r>
            <a:r>
              <a:rPr lang="nb-NO" dirty="0" err="1"/>
              <a:t>opportunities</a:t>
            </a:r>
            <a:endParaRPr lang="nb-NO" dirty="0"/>
          </a:p>
        </p:txBody>
      </p:sp>
      <p:pic>
        <p:nvPicPr>
          <p:cNvPr id="1026" name="Picture 2">
            <a:extLst>
              <a:ext uri="{FF2B5EF4-FFF2-40B4-BE49-F238E27FC236}">
                <a16:creationId xmlns:a16="http://schemas.microsoft.com/office/drawing/2014/main" id="{13D3B36E-1905-40A8-91A3-09463F1A61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50493" y="1265375"/>
            <a:ext cx="5507385" cy="309790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68CDBF2A-F337-A79E-3C3B-7A3CE46CA4CA}"/>
              </a:ext>
            </a:extLst>
          </p:cNvPr>
          <p:cNvSpPr txBox="1"/>
          <p:nvPr/>
        </p:nvSpPr>
        <p:spPr>
          <a:xfrm>
            <a:off x="381663" y="1294477"/>
            <a:ext cx="5177521" cy="1938992"/>
          </a:xfrm>
          <a:prstGeom prst="rect">
            <a:avLst/>
          </a:prstGeom>
          <a:noFill/>
        </p:spPr>
        <p:txBody>
          <a:bodyPr wrap="square" rtlCol="0">
            <a:spAutoFit/>
          </a:bodyPr>
          <a:lstStyle/>
          <a:p>
            <a:pPr marL="214313" indent="-214313">
              <a:buFont typeface="Arial" panose="020B0604020202020204" pitchFamily="34" charset="0"/>
              <a:buChar char="•"/>
            </a:pPr>
            <a:r>
              <a:rPr lang="en-US" sz="2000" dirty="0">
                <a:latin typeface="+mj-lt"/>
                <a:ea typeface="Roboto Regular" pitchFamily="2" charset="0"/>
              </a:rPr>
              <a:t>Dynamic charging</a:t>
            </a:r>
          </a:p>
          <a:p>
            <a:pPr marL="214313" indent="-214313">
              <a:buFont typeface="Arial" panose="020B0604020202020204" pitchFamily="34" charset="0"/>
              <a:buChar char="•"/>
            </a:pPr>
            <a:endParaRPr lang="en-US" sz="2000" dirty="0">
              <a:latin typeface="+mj-lt"/>
              <a:ea typeface="Roboto Regular" pitchFamily="2" charset="0"/>
            </a:endParaRPr>
          </a:p>
          <a:p>
            <a:pPr marL="214313" indent="-214313">
              <a:buFont typeface="Arial" panose="020B0604020202020204" pitchFamily="34" charset="0"/>
              <a:buChar char="•"/>
            </a:pPr>
            <a:r>
              <a:rPr lang="en-US" sz="2000" dirty="0">
                <a:latin typeface="+mj-lt"/>
                <a:ea typeface="Roboto Regular" pitchFamily="2" charset="0"/>
              </a:rPr>
              <a:t>Grid balancing?</a:t>
            </a:r>
          </a:p>
          <a:p>
            <a:pPr marL="214313" indent="-214313">
              <a:buFont typeface="Arial" panose="020B0604020202020204" pitchFamily="34" charset="0"/>
              <a:buChar char="•"/>
            </a:pPr>
            <a:endParaRPr lang="en-US" sz="2000" dirty="0">
              <a:latin typeface="+mj-lt"/>
              <a:ea typeface="Roboto Regular" pitchFamily="2" charset="0"/>
            </a:endParaRPr>
          </a:p>
          <a:p>
            <a:pPr marL="214313" indent="-214313">
              <a:buFont typeface="Arial" panose="020B0604020202020204" pitchFamily="34" charset="0"/>
              <a:buChar char="•"/>
            </a:pPr>
            <a:r>
              <a:rPr lang="en-US" sz="2000" dirty="0">
                <a:latin typeface="+mj-lt"/>
                <a:ea typeface="Roboto Regular" pitchFamily="2" charset="0"/>
              </a:rPr>
              <a:t>Electricity backup?</a:t>
            </a:r>
          </a:p>
          <a:p>
            <a:pPr marL="214313" indent="-214313">
              <a:buFont typeface="Arial" panose="020B0604020202020204" pitchFamily="34" charset="0"/>
              <a:buChar char="•"/>
            </a:pPr>
            <a:endParaRPr lang="en-US" sz="2000" dirty="0">
              <a:latin typeface="+mj-lt"/>
              <a:ea typeface="Roboto Regular" pitchFamily="2" charset="0"/>
            </a:endParaRPr>
          </a:p>
        </p:txBody>
      </p:sp>
    </p:spTree>
    <p:extLst>
      <p:ext uri="{BB962C8B-B14F-4D97-AF65-F5344CB8AC3E}">
        <p14:creationId xmlns:p14="http://schemas.microsoft.com/office/powerpoint/2010/main" val="26056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E8FEF-32DC-EFB8-43B2-C9F5222BF520}"/>
              </a:ext>
            </a:extLst>
          </p:cNvPr>
          <p:cNvSpPr>
            <a:spLocks noGrp="1"/>
          </p:cNvSpPr>
          <p:nvPr>
            <p:ph type="ctrTitle"/>
          </p:nvPr>
        </p:nvSpPr>
        <p:spPr/>
        <p:txBody>
          <a:bodyPr>
            <a:normAutofit/>
          </a:bodyPr>
          <a:lstStyle/>
          <a:p>
            <a:r>
              <a:rPr lang="nb-NO" dirty="0" err="1"/>
              <a:t>Monthly</a:t>
            </a:r>
            <a:r>
              <a:rPr lang="nb-NO" dirty="0"/>
              <a:t> </a:t>
            </a:r>
            <a:r>
              <a:rPr lang="nb-NO" dirty="0" err="1"/>
              <a:t>expenses</a:t>
            </a:r>
            <a:r>
              <a:rPr lang="nb-NO" dirty="0"/>
              <a:t> – Diesel </a:t>
            </a:r>
            <a:r>
              <a:rPr lang="nb-NO" dirty="0" err="1"/>
              <a:t>car</a:t>
            </a:r>
            <a:r>
              <a:rPr lang="nb-NO" dirty="0"/>
              <a:t> vs. EV</a:t>
            </a:r>
          </a:p>
        </p:txBody>
      </p:sp>
      <p:graphicFrame>
        <p:nvGraphicFramePr>
          <p:cNvPr id="7" name="Diagram 6">
            <a:extLst>
              <a:ext uri="{FF2B5EF4-FFF2-40B4-BE49-F238E27FC236}">
                <a16:creationId xmlns:a16="http://schemas.microsoft.com/office/drawing/2014/main" id="{C21DE5C6-F794-4D6B-BF1B-BA1AA42EE337}"/>
              </a:ext>
            </a:extLst>
          </p:cNvPr>
          <p:cNvGraphicFramePr>
            <a:graphicFrameLocks/>
          </p:cNvGraphicFramePr>
          <p:nvPr>
            <p:extLst>
              <p:ext uri="{D42A27DB-BD31-4B8C-83A1-F6EECF244321}">
                <p14:modId xmlns:p14="http://schemas.microsoft.com/office/powerpoint/2010/main" val="2787872643"/>
              </p:ext>
            </p:extLst>
          </p:nvPr>
        </p:nvGraphicFramePr>
        <p:xfrm>
          <a:off x="620783" y="1100099"/>
          <a:ext cx="8371756" cy="4043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74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A08EB-43E4-109A-64F5-C4A0A4A7EA59}"/>
              </a:ext>
            </a:extLst>
          </p:cNvPr>
          <p:cNvSpPr>
            <a:spLocks noGrp="1"/>
          </p:cNvSpPr>
          <p:nvPr>
            <p:ph type="ctrTitle"/>
          </p:nvPr>
        </p:nvSpPr>
        <p:spPr/>
        <p:txBody>
          <a:bodyPr/>
          <a:lstStyle/>
          <a:p>
            <a:r>
              <a:rPr lang="nb-NO" dirty="0"/>
              <a:t>Motor </a:t>
            </a:r>
            <a:r>
              <a:rPr lang="nb-NO" dirty="0" err="1"/>
              <a:t>vehicles</a:t>
            </a:r>
            <a:r>
              <a:rPr lang="nb-NO" dirty="0"/>
              <a:t> per 1000 </a:t>
            </a:r>
            <a:r>
              <a:rPr lang="nb-NO" dirty="0" err="1"/>
              <a:t>people</a:t>
            </a:r>
            <a:endParaRPr lang="nb-NO" dirty="0"/>
          </a:p>
        </p:txBody>
      </p:sp>
      <p:sp>
        <p:nvSpPr>
          <p:cNvPr id="7" name="TekstSylinder 6">
            <a:extLst>
              <a:ext uri="{FF2B5EF4-FFF2-40B4-BE49-F238E27FC236}">
                <a16:creationId xmlns:a16="http://schemas.microsoft.com/office/drawing/2014/main" id="{86E59740-E8FA-2A1F-DAD6-A7AD431EA949}"/>
              </a:ext>
            </a:extLst>
          </p:cNvPr>
          <p:cNvSpPr txBox="1"/>
          <p:nvPr/>
        </p:nvSpPr>
        <p:spPr>
          <a:xfrm>
            <a:off x="4651512" y="1061987"/>
            <a:ext cx="2125903" cy="363433"/>
          </a:xfrm>
          <a:prstGeom prst="rect">
            <a:avLst/>
          </a:prstGeom>
          <a:noFill/>
        </p:spPr>
        <p:txBody>
          <a:bodyPr wrap="none" rtlCol="0">
            <a:spAutoFit/>
          </a:bodyPr>
          <a:lstStyle/>
          <a:p>
            <a:pPr algn="l">
              <a:lnSpc>
                <a:spcPct val="140000"/>
              </a:lnSpc>
            </a:pPr>
            <a:r>
              <a:rPr lang="nb-NO" sz="1400" b="0" i="0" dirty="0" err="1">
                <a:solidFill>
                  <a:srgbClr val="004D9D"/>
                </a:solidFill>
                <a:latin typeface="Roboto" panose="02000000000000000000" pitchFamily="2" charset="0"/>
                <a:cs typeface="Arial" panose="020B0604020202020204" pitchFamily="34" charset="0"/>
              </a:rPr>
              <a:t>Selected</a:t>
            </a:r>
            <a:r>
              <a:rPr lang="nb-NO" sz="1400" b="0" i="0" dirty="0">
                <a:solidFill>
                  <a:srgbClr val="004D9D"/>
                </a:solidFill>
                <a:latin typeface="Roboto" panose="02000000000000000000" pitchFamily="2" charset="0"/>
                <a:cs typeface="Arial" panose="020B0604020202020204" pitchFamily="34" charset="0"/>
              </a:rPr>
              <a:t> </a:t>
            </a:r>
            <a:r>
              <a:rPr lang="nb-NO" sz="1400" b="0" i="0" dirty="0" err="1">
                <a:solidFill>
                  <a:srgbClr val="004D9D"/>
                </a:solidFill>
                <a:latin typeface="Roboto" panose="02000000000000000000" pitchFamily="2" charset="0"/>
                <a:cs typeface="Arial" panose="020B0604020202020204" pitchFamily="34" charset="0"/>
              </a:rPr>
              <a:t>other</a:t>
            </a:r>
            <a:r>
              <a:rPr lang="nb-NO" sz="1400" b="0" i="0" dirty="0">
                <a:solidFill>
                  <a:srgbClr val="004D9D"/>
                </a:solidFill>
                <a:latin typeface="Roboto" panose="02000000000000000000" pitchFamily="2" charset="0"/>
                <a:cs typeface="Arial" panose="020B0604020202020204" pitchFamily="34" charset="0"/>
              </a:rPr>
              <a:t> </a:t>
            </a:r>
            <a:r>
              <a:rPr lang="nb-NO" sz="1400" b="0" i="0" dirty="0" err="1">
                <a:solidFill>
                  <a:srgbClr val="004D9D"/>
                </a:solidFill>
                <a:latin typeface="Roboto" panose="02000000000000000000" pitchFamily="2" charset="0"/>
                <a:cs typeface="Arial" panose="020B0604020202020204" pitchFamily="34" charset="0"/>
              </a:rPr>
              <a:t>countires</a:t>
            </a:r>
            <a:endParaRPr lang="nb-NO" sz="1400" b="0" i="0" dirty="0">
              <a:solidFill>
                <a:srgbClr val="004D9D"/>
              </a:solidFill>
              <a:latin typeface="Roboto" panose="02000000000000000000" pitchFamily="2" charset="0"/>
              <a:cs typeface="Arial" panose="020B0604020202020204" pitchFamily="34" charset="0"/>
            </a:endParaRPr>
          </a:p>
        </p:txBody>
      </p:sp>
      <p:sp>
        <p:nvSpPr>
          <p:cNvPr id="8" name="TekstSylinder 7">
            <a:extLst>
              <a:ext uri="{FF2B5EF4-FFF2-40B4-BE49-F238E27FC236}">
                <a16:creationId xmlns:a16="http://schemas.microsoft.com/office/drawing/2014/main" id="{3838CD67-2895-DC89-0F89-E7DC6C579EFB}"/>
              </a:ext>
            </a:extLst>
          </p:cNvPr>
          <p:cNvSpPr txBox="1"/>
          <p:nvPr/>
        </p:nvSpPr>
        <p:spPr>
          <a:xfrm>
            <a:off x="407509" y="1050404"/>
            <a:ext cx="1540806" cy="363433"/>
          </a:xfrm>
          <a:prstGeom prst="rect">
            <a:avLst/>
          </a:prstGeom>
          <a:noFill/>
        </p:spPr>
        <p:txBody>
          <a:bodyPr wrap="none" rtlCol="0">
            <a:spAutoFit/>
          </a:bodyPr>
          <a:lstStyle/>
          <a:p>
            <a:pPr algn="l">
              <a:lnSpc>
                <a:spcPct val="140000"/>
              </a:lnSpc>
            </a:pPr>
            <a:r>
              <a:rPr lang="nb-NO" sz="1400" b="0" i="0" dirty="0">
                <a:solidFill>
                  <a:srgbClr val="004D9D"/>
                </a:solidFill>
                <a:latin typeface="Roboto" panose="02000000000000000000" pitchFamily="2" charset="0"/>
                <a:cs typeface="Arial" panose="020B0604020202020204" pitchFamily="34" charset="0"/>
              </a:rPr>
              <a:t>CAREC </a:t>
            </a:r>
            <a:r>
              <a:rPr lang="nb-NO" sz="1400" b="0" i="0" dirty="0" err="1">
                <a:solidFill>
                  <a:srgbClr val="004D9D"/>
                </a:solidFill>
                <a:latin typeface="Roboto" panose="02000000000000000000" pitchFamily="2" charset="0"/>
                <a:cs typeface="Arial" panose="020B0604020202020204" pitchFamily="34" charset="0"/>
              </a:rPr>
              <a:t>countires</a:t>
            </a:r>
            <a:endParaRPr lang="nb-NO" sz="1400" b="0" i="0" dirty="0">
              <a:solidFill>
                <a:srgbClr val="004D9D"/>
              </a:solidFill>
              <a:latin typeface="Roboto" panose="02000000000000000000" pitchFamily="2" charset="0"/>
              <a:cs typeface="Arial" panose="020B0604020202020204" pitchFamily="34" charset="0"/>
            </a:endParaRPr>
          </a:p>
        </p:txBody>
      </p:sp>
      <p:graphicFrame>
        <p:nvGraphicFramePr>
          <p:cNvPr id="10" name="Tabell 9">
            <a:extLst>
              <a:ext uri="{FF2B5EF4-FFF2-40B4-BE49-F238E27FC236}">
                <a16:creationId xmlns:a16="http://schemas.microsoft.com/office/drawing/2014/main" id="{00C7B2A2-2B9B-07A0-FE79-6B9C2CEA8F3A}"/>
              </a:ext>
            </a:extLst>
          </p:cNvPr>
          <p:cNvGraphicFramePr>
            <a:graphicFrameLocks noGrp="1"/>
          </p:cNvGraphicFramePr>
          <p:nvPr>
            <p:extLst>
              <p:ext uri="{D42A27DB-BD31-4B8C-83A1-F6EECF244321}">
                <p14:modId xmlns:p14="http://schemas.microsoft.com/office/powerpoint/2010/main" val="3967484008"/>
              </p:ext>
            </p:extLst>
          </p:nvPr>
        </p:nvGraphicFramePr>
        <p:xfrm>
          <a:off x="524570" y="1404925"/>
          <a:ext cx="3784600" cy="3095625"/>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588270391"/>
                    </a:ext>
                  </a:extLst>
                </a:gridCol>
                <a:gridCol w="990600">
                  <a:extLst>
                    <a:ext uri="{9D8B030D-6E8A-4147-A177-3AD203B41FA5}">
                      <a16:colId xmlns:a16="http://schemas.microsoft.com/office/drawing/2014/main" val="1265058810"/>
                    </a:ext>
                  </a:extLst>
                </a:gridCol>
                <a:gridCol w="1600200">
                  <a:extLst>
                    <a:ext uri="{9D8B030D-6E8A-4147-A177-3AD203B41FA5}">
                      <a16:colId xmlns:a16="http://schemas.microsoft.com/office/drawing/2014/main" val="1886156734"/>
                    </a:ext>
                  </a:extLst>
                </a:gridCol>
              </a:tblGrid>
              <a:tr h="476250">
                <a:tc>
                  <a:txBody>
                    <a:bodyPr/>
                    <a:lstStyle/>
                    <a:p>
                      <a:pPr algn="l" fontAlgn="b"/>
                      <a:r>
                        <a:rPr lang="nb-NO" sz="1400" u="none" strike="noStrike" dirty="0">
                          <a:effectLst/>
                        </a:rPr>
                        <a:t> </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l" fontAlgn="b"/>
                      <a:r>
                        <a:rPr lang="nb-NO" sz="1400" u="none" strike="noStrike">
                          <a:effectLst/>
                        </a:rPr>
                        <a:t>Population (mill)</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l" fontAlgn="b"/>
                      <a:r>
                        <a:rPr lang="en-US" sz="1400" u="none" strike="noStrike" dirty="0">
                          <a:effectLst/>
                        </a:rPr>
                        <a:t>Motor vehicles per 1000 people</a:t>
                      </a:r>
                      <a:endParaRPr lang="en-US"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617251243"/>
                  </a:ext>
                </a:extLst>
              </a:tr>
              <a:tr h="238125">
                <a:tc>
                  <a:txBody>
                    <a:bodyPr/>
                    <a:lstStyle/>
                    <a:p>
                      <a:pPr algn="l" fontAlgn="b"/>
                      <a:r>
                        <a:rPr lang="nb-NO" sz="1400" u="none" strike="noStrike">
                          <a:effectLst/>
                        </a:rPr>
                        <a:t>Georgia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4,0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281</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962213910"/>
                  </a:ext>
                </a:extLst>
              </a:tr>
              <a:tr h="238125">
                <a:tc>
                  <a:txBody>
                    <a:bodyPr/>
                    <a:lstStyle/>
                    <a:p>
                      <a:pPr algn="l" fontAlgn="b"/>
                      <a:r>
                        <a:rPr lang="nb-NO" sz="1400" u="none" strike="noStrike">
                          <a:effectLst/>
                        </a:rPr>
                        <a:t>Kyrgyzstan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223</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82242913"/>
                  </a:ext>
                </a:extLst>
              </a:tr>
              <a:tr h="238125">
                <a:tc>
                  <a:txBody>
                    <a:bodyPr/>
                    <a:lstStyle/>
                    <a:p>
                      <a:pPr algn="l" fontAlgn="b"/>
                      <a:r>
                        <a:rPr lang="nb-NO" sz="1400" u="none" strike="noStrike">
                          <a:effectLst/>
                        </a:rPr>
                        <a:t>China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1 439,3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214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698729865"/>
                  </a:ext>
                </a:extLst>
              </a:tr>
              <a:tr h="238125">
                <a:tc>
                  <a:txBody>
                    <a:bodyPr/>
                    <a:lstStyle/>
                    <a:p>
                      <a:pPr algn="l" fontAlgn="b"/>
                      <a:r>
                        <a:rPr lang="nb-NO" sz="1400" u="none" strike="noStrike">
                          <a:effectLst/>
                        </a:rPr>
                        <a:t>Kazakhstan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18,8</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207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769208221"/>
                  </a:ext>
                </a:extLst>
              </a:tr>
              <a:tr h="238125">
                <a:tc>
                  <a:txBody>
                    <a:bodyPr/>
                    <a:lstStyle/>
                    <a:p>
                      <a:pPr algn="l" fontAlgn="b"/>
                      <a:r>
                        <a:rPr lang="nb-NO" sz="1400" u="none" strike="noStrike">
                          <a:effectLst/>
                        </a:rPr>
                        <a:t>Azerbaijan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10,1</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791673394"/>
                  </a:ext>
                </a:extLst>
              </a:tr>
              <a:tr h="238125">
                <a:tc>
                  <a:txBody>
                    <a:bodyPr/>
                    <a:lstStyle/>
                    <a:p>
                      <a:pPr algn="l" fontAlgn="b"/>
                      <a:r>
                        <a:rPr lang="nb-NO" sz="1400" u="none" strike="noStrike">
                          <a:effectLst/>
                        </a:rPr>
                        <a:t>Turkmenistan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51496657"/>
                  </a:ext>
                </a:extLst>
              </a:tr>
              <a:tr h="238125">
                <a:tc>
                  <a:txBody>
                    <a:bodyPr/>
                    <a:lstStyle/>
                    <a:p>
                      <a:pPr algn="l" fontAlgn="b"/>
                      <a:r>
                        <a:rPr lang="nb-NO" sz="1400" u="none" strike="noStrike">
                          <a:effectLst/>
                        </a:rPr>
                        <a:t>Uzbekistan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98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10298940"/>
                  </a:ext>
                </a:extLst>
              </a:tr>
              <a:tr h="238125">
                <a:tc>
                  <a:txBody>
                    <a:bodyPr/>
                    <a:lstStyle/>
                    <a:p>
                      <a:pPr algn="l" fontAlgn="b"/>
                      <a:r>
                        <a:rPr lang="nb-NO" sz="1400" u="none" strike="noStrike">
                          <a:effectLst/>
                        </a:rPr>
                        <a:t>Mongolia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71</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600230161"/>
                  </a:ext>
                </a:extLst>
              </a:tr>
              <a:tr h="238125">
                <a:tc>
                  <a:txBody>
                    <a:bodyPr/>
                    <a:lstStyle/>
                    <a:p>
                      <a:pPr algn="l" fontAlgn="b"/>
                      <a:r>
                        <a:rPr lang="nb-NO" sz="1400" u="none" strike="noStrike">
                          <a:effectLst/>
                        </a:rPr>
                        <a:t>Afghanistan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47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779827449"/>
                  </a:ext>
                </a:extLst>
              </a:tr>
              <a:tr h="238125">
                <a:tc>
                  <a:txBody>
                    <a:bodyPr/>
                    <a:lstStyle/>
                    <a:p>
                      <a:pPr algn="l" fontAlgn="b"/>
                      <a:r>
                        <a:rPr lang="nb-NO" sz="1400" u="none" strike="noStrike">
                          <a:effectLst/>
                        </a:rPr>
                        <a:t>Tajikistan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9,5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612857035"/>
                  </a:ext>
                </a:extLst>
              </a:tr>
              <a:tr h="238125">
                <a:tc>
                  <a:txBody>
                    <a:bodyPr/>
                    <a:lstStyle/>
                    <a:p>
                      <a:pPr algn="l" fontAlgn="b"/>
                      <a:r>
                        <a:rPr lang="nb-NO" sz="1400" u="none" strike="noStrike">
                          <a:effectLst/>
                        </a:rPr>
                        <a:t>Pakistan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220,9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26</a:t>
                      </a:r>
                      <a:endParaRPr lang="nb-NO"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666643832"/>
                  </a:ext>
                </a:extLst>
              </a:tr>
            </a:tbl>
          </a:graphicData>
        </a:graphic>
      </p:graphicFrame>
      <p:graphicFrame>
        <p:nvGraphicFramePr>
          <p:cNvPr id="11" name="Tabell 10">
            <a:extLst>
              <a:ext uri="{FF2B5EF4-FFF2-40B4-BE49-F238E27FC236}">
                <a16:creationId xmlns:a16="http://schemas.microsoft.com/office/drawing/2014/main" id="{87F7645E-69F0-6EB4-4309-17EFEE753910}"/>
              </a:ext>
            </a:extLst>
          </p:cNvPr>
          <p:cNvGraphicFramePr>
            <a:graphicFrameLocks noGrp="1"/>
          </p:cNvGraphicFramePr>
          <p:nvPr>
            <p:extLst>
              <p:ext uri="{D42A27DB-BD31-4B8C-83A1-F6EECF244321}">
                <p14:modId xmlns:p14="http://schemas.microsoft.com/office/powerpoint/2010/main" val="3085499661"/>
              </p:ext>
            </p:extLst>
          </p:nvPr>
        </p:nvGraphicFramePr>
        <p:xfrm>
          <a:off x="4737099" y="1412338"/>
          <a:ext cx="3784600" cy="3095625"/>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2100140854"/>
                    </a:ext>
                  </a:extLst>
                </a:gridCol>
                <a:gridCol w="990600">
                  <a:extLst>
                    <a:ext uri="{9D8B030D-6E8A-4147-A177-3AD203B41FA5}">
                      <a16:colId xmlns:a16="http://schemas.microsoft.com/office/drawing/2014/main" val="3555300668"/>
                    </a:ext>
                  </a:extLst>
                </a:gridCol>
                <a:gridCol w="1600200">
                  <a:extLst>
                    <a:ext uri="{9D8B030D-6E8A-4147-A177-3AD203B41FA5}">
                      <a16:colId xmlns:a16="http://schemas.microsoft.com/office/drawing/2014/main" val="133795090"/>
                    </a:ext>
                  </a:extLst>
                </a:gridCol>
              </a:tblGrid>
              <a:tr h="476250">
                <a:tc>
                  <a:txBody>
                    <a:bodyPr/>
                    <a:lstStyle/>
                    <a:p>
                      <a:pPr algn="l" fontAlgn="b"/>
                      <a:r>
                        <a:rPr lang="nb-NO" sz="1400" u="none" strike="noStrike">
                          <a:effectLst/>
                        </a:rPr>
                        <a:t> </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l" fontAlgn="b"/>
                      <a:r>
                        <a:rPr lang="nb-NO" sz="1400" u="none" strike="noStrike">
                          <a:effectLst/>
                        </a:rPr>
                        <a:t>Population (mill)</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l" fontAlgn="b"/>
                      <a:r>
                        <a:rPr lang="en-US" sz="1400" u="none" strike="noStrike" dirty="0">
                          <a:effectLst/>
                        </a:rPr>
                        <a:t>Motor vehicles per 1000 people</a:t>
                      </a:r>
                      <a:endParaRPr lang="en-US"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211659457"/>
                  </a:ext>
                </a:extLst>
              </a:tr>
              <a:tr h="238125">
                <a:tc>
                  <a:txBody>
                    <a:bodyPr/>
                    <a:lstStyle/>
                    <a:p>
                      <a:pPr algn="l" fontAlgn="b"/>
                      <a:r>
                        <a:rPr lang="nb-NO" sz="1400" u="none" strike="noStrike">
                          <a:effectLst/>
                        </a:rPr>
                        <a:t>United States</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331,0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816</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460232838"/>
                  </a:ext>
                </a:extLst>
              </a:tr>
              <a:tr h="238125">
                <a:tc>
                  <a:txBody>
                    <a:bodyPr/>
                    <a:lstStyle/>
                    <a:p>
                      <a:pPr algn="l" fontAlgn="b"/>
                      <a:r>
                        <a:rPr lang="nb-NO" sz="1400" u="none" strike="noStrike">
                          <a:effectLst/>
                        </a:rPr>
                        <a:t>Poland</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37,8</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642</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720399493"/>
                  </a:ext>
                </a:extLst>
              </a:tr>
              <a:tr h="238125">
                <a:tc>
                  <a:txBody>
                    <a:bodyPr/>
                    <a:lstStyle/>
                    <a:p>
                      <a:pPr algn="l" fontAlgn="b"/>
                      <a:r>
                        <a:rPr lang="nb-NO" sz="1400" u="none" strike="noStrike">
                          <a:effectLst/>
                        </a:rPr>
                        <a:t>Japan</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126,5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590</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706756324"/>
                  </a:ext>
                </a:extLst>
              </a:tr>
              <a:tr h="238125">
                <a:tc>
                  <a:txBody>
                    <a:bodyPr/>
                    <a:lstStyle/>
                    <a:p>
                      <a:pPr algn="l" fontAlgn="b"/>
                      <a:r>
                        <a:rPr lang="nb-NO" sz="1400" u="none" strike="noStrike">
                          <a:effectLst/>
                        </a:rPr>
                        <a:t>Germany</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83,8</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574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63976816"/>
                  </a:ext>
                </a:extLst>
              </a:tr>
              <a:tr h="238125">
                <a:tc>
                  <a:txBody>
                    <a:bodyPr/>
                    <a:lstStyle/>
                    <a:p>
                      <a:pPr algn="l" fontAlgn="b"/>
                      <a:r>
                        <a:rPr lang="nb-NO" sz="1400" u="none" strike="noStrike">
                          <a:effectLst/>
                        </a:rPr>
                        <a:t>Norway</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5,4</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522</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226992216"/>
                  </a:ext>
                </a:extLst>
              </a:tr>
              <a:tr h="238125">
                <a:tc>
                  <a:txBody>
                    <a:bodyPr/>
                    <a:lstStyle/>
                    <a:p>
                      <a:pPr algn="l" fontAlgn="b"/>
                      <a:r>
                        <a:rPr lang="nb-NO" sz="1400" u="none" strike="noStrike">
                          <a:effectLst/>
                        </a:rPr>
                        <a:t>Russia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145,9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719731570"/>
                  </a:ext>
                </a:extLst>
              </a:tr>
              <a:tr h="238125">
                <a:tc>
                  <a:txBody>
                    <a:bodyPr/>
                    <a:lstStyle/>
                    <a:p>
                      <a:pPr algn="l" fontAlgn="b"/>
                      <a:r>
                        <a:rPr lang="nb-NO" sz="1400" u="none" strike="noStrike">
                          <a:effectLst/>
                        </a:rPr>
                        <a:t>Brazil</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212,6</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298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24905943"/>
                  </a:ext>
                </a:extLst>
              </a:tr>
              <a:tr h="238125">
                <a:tc>
                  <a:txBody>
                    <a:bodyPr/>
                    <a:lstStyle/>
                    <a:p>
                      <a:pPr algn="l" fontAlgn="b"/>
                      <a:r>
                        <a:rPr lang="nb-NO" sz="1400" u="none" strike="noStrike">
                          <a:effectLst/>
                        </a:rPr>
                        <a:t>Colombia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50,9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126</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664507707"/>
                  </a:ext>
                </a:extLst>
              </a:tr>
              <a:tr h="238125">
                <a:tc>
                  <a:txBody>
                    <a:bodyPr/>
                    <a:lstStyle/>
                    <a:p>
                      <a:pPr algn="l" fontAlgn="b"/>
                      <a:r>
                        <a:rPr lang="nb-NO" sz="1400" u="none" strike="noStrike">
                          <a:effectLst/>
                        </a:rPr>
                        <a:t>Egypt</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102,3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109</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950472986"/>
                  </a:ext>
                </a:extLst>
              </a:tr>
              <a:tr h="238125">
                <a:tc>
                  <a:txBody>
                    <a:bodyPr/>
                    <a:lstStyle/>
                    <a:p>
                      <a:pPr algn="l" fontAlgn="b"/>
                      <a:r>
                        <a:rPr lang="nb-NO" sz="1400" u="none" strike="noStrike">
                          <a:effectLst/>
                        </a:rPr>
                        <a:t>Nigeria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206,1</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625730742"/>
                  </a:ext>
                </a:extLst>
              </a:tr>
              <a:tr h="238125">
                <a:tc>
                  <a:txBody>
                    <a:bodyPr/>
                    <a:lstStyle/>
                    <a:p>
                      <a:pPr algn="l" fontAlgn="b"/>
                      <a:r>
                        <a:rPr lang="nb-NO" sz="1400" u="none" strike="noStrike">
                          <a:effectLst/>
                        </a:rPr>
                        <a:t>India</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1 380,0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44</a:t>
                      </a:r>
                      <a:endParaRPr lang="nb-NO"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805706628"/>
                  </a:ext>
                </a:extLst>
              </a:tr>
            </a:tbl>
          </a:graphicData>
        </a:graphic>
      </p:graphicFrame>
    </p:spTree>
    <p:extLst>
      <p:ext uri="{BB962C8B-B14F-4D97-AF65-F5344CB8AC3E}">
        <p14:creationId xmlns:p14="http://schemas.microsoft.com/office/powerpoint/2010/main" val="198763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7553C-618B-44D2-B285-6AD58B574746}"/>
              </a:ext>
            </a:extLst>
          </p:cNvPr>
          <p:cNvSpPr>
            <a:spLocks noGrp="1"/>
          </p:cNvSpPr>
          <p:nvPr>
            <p:ph type="ctrTitle"/>
          </p:nvPr>
        </p:nvSpPr>
        <p:spPr/>
        <p:txBody>
          <a:bodyPr>
            <a:normAutofit/>
          </a:bodyPr>
          <a:lstStyle/>
          <a:p>
            <a:r>
              <a:rPr lang="nb-NO"/>
              <a:t>From 2% to 10% </a:t>
            </a:r>
            <a:r>
              <a:rPr lang="nb-NO" err="1"/>
              <a:t>market</a:t>
            </a:r>
            <a:r>
              <a:rPr lang="nb-NO"/>
              <a:t> </a:t>
            </a:r>
            <a:r>
              <a:rPr lang="nb-NO" err="1"/>
              <a:t>share</a:t>
            </a:r>
            <a:endParaRPr lang="nb-NO"/>
          </a:p>
        </p:txBody>
      </p:sp>
      <p:grpSp>
        <p:nvGrpSpPr>
          <p:cNvPr id="8" name="Gruppe 7">
            <a:extLst>
              <a:ext uri="{FF2B5EF4-FFF2-40B4-BE49-F238E27FC236}">
                <a16:creationId xmlns:a16="http://schemas.microsoft.com/office/drawing/2014/main" id="{16201C96-0672-42B6-BB35-94ACA850CE7B}"/>
              </a:ext>
            </a:extLst>
          </p:cNvPr>
          <p:cNvGrpSpPr/>
          <p:nvPr/>
        </p:nvGrpSpPr>
        <p:grpSpPr>
          <a:xfrm>
            <a:off x="473687" y="2598520"/>
            <a:ext cx="585412" cy="942068"/>
            <a:chOff x="437966" y="2776577"/>
            <a:chExt cx="893762" cy="1438275"/>
          </a:xfrm>
          <a:solidFill>
            <a:schemeClr val="bg1"/>
          </a:solidFill>
        </p:grpSpPr>
        <p:sp>
          <p:nvSpPr>
            <p:cNvPr id="6" name="Freeform 113">
              <a:extLst>
                <a:ext uri="{FF2B5EF4-FFF2-40B4-BE49-F238E27FC236}">
                  <a16:creationId xmlns:a16="http://schemas.microsoft.com/office/drawing/2014/main" id="{AF291814-C86B-4223-99B1-B7CAD10CFE2C}"/>
                </a:ext>
              </a:extLst>
            </p:cNvPr>
            <p:cNvSpPr>
              <a:spLocks/>
            </p:cNvSpPr>
            <p:nvPr/>
          </p:nvSpPr>
          <p:spPr bwMode="auto">
            <a:xfrm>
              <a:off x="437966" y="3284577"/>
              <a:ext cx="258763" cy="217488"/>
            </a:xfrm>
            <a:custGeom>
              <a:avLst/>
              <a:gdLst/>
              <a:ahLst/>
              <a:cxnLst>
                <a:cxn ang="0">
                  <a:pos x="95" y="120"/>
                </a:cxn>
                <a:cxn ang="0">
                  <a:pos x="78" y="123"/>
                </a:cxn>
                <a:cxn ang="0">
                  <a:pos x="81" y="111"/>
                </a:cxn>
                <a:cxn ang="0">
                  <a:pos x="74" y="101"/>
                </a:cxn>
                <a:cxn ang="0">
                  <a:pos x="71" y="80"/>
                </a:cxn>
                <a:cxn ang="0">
                  <a:pos x="52" y="80"/>
                </a:cxn>
                <a:cxn ang="0">
                  <a:pos x="45" y="92"/>
                </a:cxn>
                <a:cxn ang="0">
                  <a:pos x="29" y="94"/>
                </a:cxn>
                <a:cxn ang="0">
                  <a:pos x="19" y="82"/>
                </a:cxn>
                <a:cxn ang="0">
                  <a:pos x="10" y="78"/>
                </a:cxn>
                <a:cxn ang="0">
                  <a:pos x="7" y="68"/>
                </a:cxn>
                <a:cxn ang="0">
                  <a:pos x="7" y="47"/>
                </a:cxn>
                <a:cxn ang="0">
                  <a:pos x="17" y="44"/>
                </a:cxn>
                <a:cxn ang="0">
                  <a:pos x="33" y="40"/>
                </a:cxn>
                <a:cxn ang="0">
                  <a:pos x="21" y="28"/>
                </a:cxn>
                <a:cxn ang="0">
                  <a:pos x="33" y="30"/>
                </a:cxn>
                <a:cxn ang="0">
                  <a:pos x="47" y="30"/>
                </a:cxn>
                <a:cxn ang="0">
                  <a:pos x="57" y="21"/>
                </a:cxn>
                <a:cxn ang="0">
                  <a:pos x="59" y="16"/>
                </a:cxn>
                <a:cxn ang="0">
                  <a:pos x="66" y="9"/>
                </a:cxn>
                <a:cxn ang="0">
                  <a:pos x="74" y="4"/>
                </a:cxn>
                <a:cxn ang="0">
                  <a:pos x="85" y="9"/>
                </a:cxn>
                <a:cxn ang="0">
                  <a:pos x="100" y="0"/>
                </a:cxn>
                <a:cxn ang="0">
                  <a:pos x="116" y="2"/>
                </a:cxn>
                <a:cxn ang="0">
                  <a:pos x="130" y="2"/>
                </a:cxn>
                <a:cxn ang="0">
                  <a:pos x="144" y="4"/>
                </a:cxn>
                <a:cxn ang="0">
                  <a:pos x="149" y="23"/>
                </a:cxn>
                <a:cxn ang="0">
                  <a:pos x="152" y="42"/>
                </a:cxn>
                <a:cxn ang="0">
                  <a:pos x="156" y="52"/>
                </a:cxn>
                <a:cxn ang="0">
                  <a:pos x="152" y="75"/>
                </a:cxn>
                <a:cxn ang="0">
                  <a:pos x="163" y="80"/>
                </a:cxn>
                <a:cxn ang="0">
                  <a:pos x="163" y="97"/>
                </a:cxn>
                <a:cxn ang="0">
                  <a:pos x="159" y="108"/>
                </a:cxn>
                <a:cxn ang="0">
                  <a:pos x="149" y="120"/>
                </a:cxn>
                <a:cxn ang="0">
                  <a:pos x="135" y="118"/>
                </a:cxn>
                <a:cxn ang="0">
                  <a:pos x="126" y="130"/>
                </a:cxn>
                <a:cxn ang="0">
                  <a:pos x="114" y="137"/>
                </a:cxn>
                <a:cxn ang="0">
                  <a:pos x="104" y="130"/>
                </a:cxn>
              </a:cxnLst>
              <a:rect l="0" t="0" r="r" b="b"/>
              <a:pathLst>
                <a:path w="163" h="137">
                  <a:moveTo>
                    <a:pt x="100" y="123"/>
                  </a:moveTo>
                  <a:lnTo>
                    <a:pt x="95" y="120"/>
                  </a:lnTo>
                  <a:lnTo>
                    <a:pt x="90" y="125"/>
                  </a:lnTo>
                  <a:lnTo>
                    <a:pt x="78" y="123"/>
                  </a:lnTo>
                  <a:lnTo>
                    <a:pt x="78" y="118"/>
                  </a:lnTo>
                  <a:lnTo>
                    <a:pt x="81" y="111"/>
                  </a:lnTo>
                  <a:lnTo>
                    <a:pt x="76" y="106"/>
                  </a:lnTo>
                  <a:lnTo>
                    <a:pt x="74" y="101"/>
                  </a:lnTo>
                  <a:lnTo>
                    <a:pt x="71" y="92"/>
                  </a:lnTo>
                  <a:lnTo>
                    <a:pt x="71" y="80"/>
                  </a:lnTo>
                  <a:lnTo>
                    <a:pt x="66" y="75"/>
                  </a:lnTo>
                  <a:lnTo>
                    <a:pt x="52" y="80"/>
                  </a:lnTo>
                  <a:lnTo>
                    <a:pt x="50" y="92"/>
                  </a:lnTo>
                  <a:lnTo>
                    <a:pt x="45" y="92"/>
                  </a:lnTo>
                  <a:lnTo>
                    <a:pt x="38" y="101"/>
                  </a:lnTo>
                  <a:lnTo>
                    <a:pt x="29" y="94"/>
                  </a:lnTo>
                  <a:lnTo>
                    <a:pt x="21" y="92"/>
                  </a:lnTo>
                  <a:lnTo>
                    <a:pt x="19" y="82"/>
                  </a:lnTo>
                  <a:lnTo>
                    <a:pt x="12" y="80"/>
                  </a:lnTo>
                  <a:lnTo>
                    <a:pt x="10" y="78"/>
                  </a:lnTo>
                  <a:lnTo>
                    <a:pt x="12" y="71"/>
                  </a:lnTo>
                  <a:lnTo>
                    <a:pt x="7" y="68"/>
                  </a:lnTo>
                  <a:lnTo>
                    <a:pt x="0" y="47"/>
                  </a:lnTo>
                  <a:lnTo>
                    <a:pt x="7" y="47"/>
                  </a:lnTo>
                  <a:lnTo>
                    <a:pt x="12" y="42"/>
                  </a:lnTo>
                  <a:lnTo>
                    <a:pt x="17" y="44"/>
                  </a:lnTo>
                  <a:lnTo>
                    <a:pt x="24" y="47"/>
                  </a:lnTo>
                  <a:lnTo>
                    <a:pt x="33" y="40"/>
                  </a:lnTo>
                  <a:lnTo>
                    <a:pt x="24" y="35"/>
                  </a:lnTo>
                  <a:lnTo>
                    <a:pt x="21" y="28"/>
                  </a:lnTo>
                  <a:lnTo>
                    <a:pt x="29" y="26"/>
                  </a:lnTo>
                  <a:lnTo>
                    <a:pt x="33" y="30"/>
                  </a:lnTo>
                  <a:lnTo>
                    <a:pt x="40" y="28"/>
                  </a:lnTo>
                  <a:lnTo>
                    <a:pt x="47" y="30"/>
                  </a:lnTo>
                  <a:lnTo>
                    <a:pt x="50" y="26"/>
                  </a:lnTo>
                  <a:lnTo>
                    <a:pt x="57" y="21"/>
                  </a:lnTo>
                  <a:lnTo>
                    <a:pt x="59" y="18"/>
                  </a:lnTo>
                  <a:lnTo>
                    <a:pt x="59" y="16"/>
                  </a:lnTo>
                  <a:lnTo>
                    <a:pt x="64" y="14"/>
                  </a:lnTo>
                  <a:lnTo>
                    <a:pt x="66" y="9"/>
                  </a:lnTo>
                  <a:lnTo>
                    <a:pt x="71" y="4"/>
                  </a:lnTo>
                  <a:lnTo>
                    <a:pt x="74" y="4"/>
                  </a:lnTo>
                  <a:lnTo>
                    <a:pt x="78" y="7"/>
                  </a:lnTo>
                  <a:lnTo>
                    <a:pt x="85" y="9"/>
                  </a:lnTo>
                  <a:lnTo>
                    <a:pt x="92" y="4"/>
                  </a:lnTo>
                  <a:lnTo>
                    <a:pt x="100" y="0"/>
                  </a:lnTo>
                  <a:lnTo>
                    <a:pt x="107" y="2"/>
                  </a:lnTo>
                  <a:lnTo>
                    <a:pt x="116" y="2"/>
                  </a:lnTo>
                  <a:lnTo>
                    <a:pt x="123" y="2"/>
                  </a:lnTo>
                  <a:lnTo>
                    <a:pt x="130" y="2"/>
                  </a:lnTo>
                  <a:lnTo>
                    <a:pt x="135" y="4"/>
                  </a:lnTo>
                  <a:lnTo>
                    <a:pt x="144" y="4"/>
                  </a:lnTo>
                  <a:lnTo>
                    <a:pt x="152" y="14"/>
                  </a:lnTo>
                  <a:lnTo>
                    <a:pt x="149" y="23"/>
                  </a:lnTo>
                  <a:lnTo>
                    <a:pt x="149" y="30"/>
                  </a:lnTo>
                  <a:lnTo>
                    <a:pt x="152" y="42"/>
                  </a:lnTo>
                  <a:lnTo>
                    <a:pt x="156" y="47"/>
                  </a:lnTo>
                  <a:lnTo>
                    <a:pt x="156" y="52"/>
                  </a:lnTo>
                  <a:lnTo>
                    <a:pt x="159" y="61"/>
                  </a:lnTo>
                  <a:lnTo>
                    <a:pt x="152" y="75"/>
                  </a:lnTo>
                  <a:lnTo>
                    <a:pt x="161" y="75"/>
                  </a:lnTo>
                  <a:lnTo>
                    <a:pt x="163" y="80"/>
                  </a:lnTo>
                  <a:lnTo>
                    <a:pt x="163" y="89"/>
                  </a:lnTo>
                  <a:lnTo>
                    <a:pt x="163" y="97"/>
                  </a:lnTo>
                  <a:lnTo>
                    <a:pt x="163" y="104"/>
                  </a:lnTo>
                  <a:lnTo>
                    <a:pt x="159" y="108"/>
                  </a:lnTo>
                  <a:lnTo>
                    <a:pt x="154" y="113"/>
                  </a:lnTo>
                  <a:lnTo>
                    <a:pt x="149" y="120"/>
                  </a:lnTo>
                  <a:lnTo>
                    <a:pt x="142" y="120"/>
                  </a:lnTo>
                  <a:lnTo>
                    <a:pt x="135" y="118"/>
                  </a:lnTo>
                  <a:lnTo>
                    <a:pt x="128" y="123"/>
                  </a:lnTo>
                  <a:lnTo>
                    <a:pt x="126" y="130"/>
                  </a:lnTo>
                  <a:lnTo>
                    <a:pt x="118" y="134"/>
                  </a:lnTo>
                  <a:lnTo>
                    <a:pt x="114" y="137"/>
                  </a:lnTo>
                  <a:lnTo>
                    <a:pt x="111" y="134"/>
                  </a:lnTo>
                  <a:lnTo>
                    <a:pt x="104" y="130"/>
                  </a:lnTo>
                  <a:lnTo>
                    <a:pt x="100" y="123"/>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7" name="Freeform 281">
              <a:extLst>
                <a:ext uri="{FF2B5EF4-FFF2-40B4-BE49-F238E27FC236}">
                  <a16:creationId xmlns:a16="http://schemas.microsoft.com/office/drawing/2014/main" id="{AFC6AC44-B6E3-4C2A-9BA6-3BA927058F38}"/>
                </a:ext>
              </a:extLst>
            </p:cNvPr>
            <p:cNvSpPr>
              <a:spLocks/>
            </p:cNvSpPr>
            <p:nvPr/>
          </p:nvSpPr>
          <p:spPr bwMode="auto">
            <a:xfrm>
              <a:off x="445903" y="2776577"/>
              <a:ext cx="885825" cy="1438275"/>
            </a:xfrm>
            <a:custGeom>
              <a:avLst/>
              <a:gdLst/>
              <a:ahLst/>
              <a:cxnLst>
                <a:cxn ang="0">
                  <a:pos x="390" y="26"/>
                </a:cxn>
                <a:cxn ang="0">
                  <a:pos x="414" y="59"/>
                </a:cxn>
                <a:cxn ang="0">
                  <a:pos x="352" y="92"/>
                </a:cxn>
                <a:cxn ang="0">
                  <a:pos x="319" y="130"/>
                </a:cxn>
                <a:cxn ang="0">
                  <a:pos x="400" y="133"/>
                </a:cxn>
                <a:cxn ang="0">
                  <a:pos x="464" y="163"/>
                </a:cxn>
                <a:cxn ang="0">
                  <a:pos x="426" y="222"/>
                </a:cxn>
                <a:cxn ang="0">
                  <a:pos x="383" y="284"/>
                </a:cxn>
                <a:cxn ang="0">
                  <a:pos x="333" y="305"/>
                </a:cxn>
                <a:cxn ang="0">
                  <a:pos x="395" y="327"/>
                </a:cxn>
                <a:cxn ang="0">
                  <a:pos x="414" y="393"/>
                </a:cxn>
                <a:cxn ang="0">
                  <a:pos x="419" y="464"/>
                </a:cxn>
                <a:cxn ang="0">
                  <a:pos x="461" y="518"/>
                </a:cxn>
                <a:cxn ang="0">
                  <a:pos x="471" y="582"/>
                </a:cxn>
                <a:cxn ang="0">
                  <a:pos x="480" y="627"/>
                </a:cxn>
                <a:cxn ang="0">
                  <a:pos x="464" y="689"/>
                </a:cxn>
                <a:cxn ang="0">
                  <a:pos x="520" y="684"/>
                </a:cxn>
                <a:cxn ang="0">
                  <a:pos x="549" y="757"/>
                </a:cxn>
                <a:cxn ang="0">
                  <a:pos x="504" y="809"/>
                </a:cxn>
                <a:cxn ang="0">
                  <a:pos x="449" y="831"/>
                </a:cxn>
                <a:cxn ang="0">
                  <a:pos x="504" y="854"/>
                </a:cxn>
                <a:cxn ang="0">
                  <a:pos x="475" y="887"/>
                </a:cxn>
                <a:cxn ang="0">
                  <a:pos x="430" y="902"/>
                </a:cxn>
                <a:cxn ang="0">
                  <a:pos x="369" y="890"/>
                </a:cxn>
                <a:cxn ang="0">
                  <a:pos x="310" y="878"/>
                </a:cxn>
                <a:cxn ang="0">
                  <a:pos x="246" y="880"/>
                </a:cxn>
                <a:cxn ang="0">
                  <a:pos x="184" y="857"/>
                </a:cxn>
                <a:cxn ang="0">
                  <a:pos x="137" y="897"/>
                </a:cxn>
                <a:cxn ang="0">
                  <a:pos x="78" y="868"/>
                </a:cxn>
                <a:cxn ang="0">
                  <a:pos x="19" y="880"/>
                </a:cxn>
                <a:cxn ang="0">
                  <a:pos x="31" y="864"/>
                </a:cxn>
                <a:cxn ang="0">
                  <a:pos x="83" y="831"/>
                </a:cxn>
                <a:cxn ang="0">
                  <a:pos x="118" y="805"/>
                </a:cxn>
                <a:cxn ang="0">
                  <a:pos x="180" y="793"/>
                </a:cxn>
                <a:cxn ang="0">
                  <a:pos x="229" y="783"/>
                </a:cxn>
                <a:cxn ang="0">
                  <a:pos x="196" y="781"/>
                </a:cxn>
                <a:cxn ang="0">
                  <a:pos x="144" y="750"/>
                </a:cxn>
                <a:cxn ang="0">
                  <a:pos x="118" y="722"/>
                </a:cxn>
                <a:cxn ang="0">
                  <a:pos x="95" y="700"/>
                </a:cxn>
                <a:cxn ang="0">
                  <a:pos x="128" y="682"/>
                </a:cxn>
                <a:cxn ang="0">
                  <a:pos x="182" y="648"/>
                </a:cxn>
                <a:cxn ang="0">
                  <a:pos x="165" y="608"/>
                </a:cxn>
                <a:cxn ang="0">
                  <a:pos x="173" y="594"/>
                </a:cxn>
                <a:cxn ang="0">
                  <a:pos x="184" y="547"/>
                </a:cxn>
                <a:cxn ang="0">
                  <a:pos x="201" y="573"/>
                </a:cxn>
                <a:cxn ang="0">
                  <a:pos x="255" y="580"/>
                </a:cxn>
                <a:cxn ang="0">
                  <a:pos x="288" y="542"/>
                </a:cxn>
                <a:cxn ang="0">
                  <a:pos x="284" y="490"/>
                </a:cxn>
                <a:cxn ang="0">
                  <a:pos x="303" y="414"/>
                </a:cxn>
                <a:cxn ang="0">
                  <a:pos x="312" y="412"/>
                </a:cxn>
                <a:cxn ang="0">
                  <a:pos x="248" y="414"/>
                </a:cxn>
                <a:cxn ang="0">
                  <a:pos x="201" y="395"/>
                </a:cxn>
                <a:cxn ang="0">
                  <a:pos x="225" y="343"/>
                </a:cxn>
                <a:cxn ang="0">
                  <a:pos x="248" y="275"/>
                </a:cxn>
                <a:cxn ang="0">
                  <a:pos x="218" y="263"/>
                </a:cxn>
                <a:cxn ang="0">
                  <a:pos x="182" y="324"/>
                </a:cxn>
                <a:cxn ang="0">
                  <a:pos x="192" y="277"/>
                </a:cxn>
                <a:cxn ang="0">
                  <a:pos x="232" y="204"/>
                </a:cxn>
                <a:cxn ang="0">
                  <a:pos x="194" y="180"/>
                </a:cxn>
                <a:cxn ang="0">
                  <a:pos x="239" y="135"/>
                </a:cxn>
                <a:cxn ang="0">
                  <a:pos x="244" y="92"/>
                </a:cxn>
                <a:cxn ang="0">
                  <a:pos x="274" y="64"/>
                </a:cxn>
                <a:cxn ang="0">
                  <a:pos x="288" y="43"/>
                </a:cxn>
              </a:cxnLst>
              <a:rect l="0" t="0" r="r" b="b"/>
              <a:pathLst>
                <a:path w="558" h="906">
                  <a:moveTo>
                    <a:pt x="333" y="7"/>
                  </a:moveTo>
                  <a:lnTo>
                    <a:pt x="336" y="17"/>
                  </a:lnTo>
                  <a:lnTo>
                    <a:pt x="345" y="14"/>
                  </a:lnTo>
                  <a:lnTo>
                    <a:pt x="348" y="21"/>
                  </a:lnTo>
                  <a:lnTo>
                    <a:pt x="362" y="24"/>
                  </a:lnTo>
                  <a:lnTo>
                    <a:pt x="371" y="24"/>
                  </a:lnTo>
                  <a:lnTo>
                    <a:pt x="378" y="26"/>
                  </a:lnTo>
                  <a:lnTo>
                    <a:pt x="385" y="26"/>
                  </a:lnTo>
                  <a:lnTo>
                    <a:pt x="390" y="26"/>
                  </a:lnTo>
                  <a:lnTo>
                    <a:pt x="400" y="26"/>
                  </a:lnTo>
                  <a:lnTo>
                    <a:pt x="409" y="28"/>
                  </a:lnTo>
                  <a:lnTo>
                    <a:pt x="419" y="28"/>
                  </a:lnTo>
                  <a:lnTo>
                    <a:pt x="426" y="26"/>
                  </a:lnTo>
                  <a:lnTo>
                    <a:pt x="426" y="36"/>
                  </a:lnTo>
                  <a:lnTo>
                    <a:pt x="421" y="43"/>
                  </a:lnTo>
                  <a:lnTo>
                    <a:pt x="423" y="50"/>
                  </a:lnTo>
                  <a:lnTo>
                    <a:pt x="419" y="52"/>
                  </a:lnTo>
                  <a:lnTo>
                    <a:pt x="414" y="59"/>
                  </a:lnTo>
                  <a:lnTo>
                    <a:pt x="404" y="62"/>
                  </a:lnTo>
                  <a:lnTo>
                    <a:pt x="395" y="64"/>
                  </a:lnTo>
                  <a:lnTo>
                    <a:pt x="388" y="71"/>
                  </a:lnTo>
                  <a:lnTo>
                    <a:pt x="383" y="73"/>
                  </a:lnTo>
                  <a:lnTo>
                    <a:pt x="376" y="78"/>
                  </a:lnTo>
                  <a:lnTo>
                    <a:pt x="369" y="81"/>
                  </a:lnTo>
                  <a:lnTo>
                    <a:pt x="364" y="85"/>
                  </a:lnTo>
                  <a:lnTo>
                    <a:pt x="357" y="88"/>
                  </a:lnTo>
                  <a:lnTo>
                    <a:pt x="352" y="92"/>
                  </a:lnTo>
                  <a:lnTo>
                    <a:pt x="345" y="97"/>
                  </a:lnTo>
                  <a:lnTo>
                    <a:pt x="355" y="99"/>
                  </a:lnTo>
                  <a:lnTo>
                    <a:pt x="359" y="107"/>
                  </a:lnTo>
                  <a:lnTo>
                    <a:pt x="348" y="114"/>
                  </a:lnTo>
                  <a:lnTo>
                    <a:pt x="336" y="123"/>
                  </a:lnTo>
                  <a:lnTo>
                    <a:pt x="329" y="128"/>
                  </a:lnTo>
                  <a:lnTo>
                    <a:pt x="317" y="128"/>
                  </a:lnTo>
                  <a:lnTo>
                    <a:pt x="312" y="130"/>
                  </a:lnTo>
                  <a:lnTo>
                    <a:pt x="319" y="130"/>
                  </a:lnTo>
                  <a:lnTo>
                    <a:pt x="329" y="133"/>
                  </a:lnTo>
                  <a:lnTo>
                    <a:pt x="336" y="128"/>
                  </a:lnTo>
                  <a:lnTo>
                    <a:pt x="345" y="125"/>
                  </a:lnTo>
                  <a:lnTo>
                    <a:pt x="355" y="125"/>
                  </a:lnTo>
                  <a:lnTo>
                    <a:pt x="359" y="123"/>
                  </a:lnTo>
                  <a:lnTo>
                    <a:pt x="371" y="125"/>
                  </a:lnTo>
                  <a:lnTo>
                    <a:pt x="378" y="121"/>
                  </a:lnTo>
                  <a:lnTo>
                    <a:pt x="385" y="123"/>
                  </a:lnTo>
                  <a:lnTo>
                    <a:pt x="400" y="133"/>
                  </a:lnTo>
                  <a:lnTo>
                    <a:pt x="409" y="130"/>
                  </a:lnTo>
                  <a:lnTo>
                    <a:pt x="419" y="137"/>
                  </a:lnTo>
                  <a:lnTo>
                    <a:pt x="426" y="140"/>
                  </a:lnTo>
                  <a:lnTo>
                    <a:pt x="433" y="142"/>
                  </a:lnTo>
                  <a:lnTo>
                    <a:pt x="442" y="142"/>
                  </a:lnTo>
                  <a:lnTo>
                    <a:pt x="452" y="142"/>
                  </a:lnTo>
                  <a:lnTo>
                    <a:pt x="459" y="147"/>
                  </a:lnTo>
                  <a:lnTo>
                    <a:pt x="461" y="154"/>
                  </a:lnTo>
                  <a:lnTo>
                    <a:pt x="464" y="163"/>
                  </a:lnTo>
                  <a:lnTo>
                    <a:pt x="464" y="170"/>
                  </a:lnTo>
                  <a:lnTo>
                    <a:pt x="459" y="175"/>
                  </a:lnTo>
                  <a:lnTo>
                    <a:pt x="454" y="180"/>
                  </a:lnTo>
                  <a:lnTo>
                    <a:pt x="447" y="187"/>
                  </a:lnTo>
                  <a:lnTo>
                    <a:pt x="440" y="194"/>
                  </a:lnTo>
                  <a:lnTo>
                    <a:pt x="437" y="201"/>
                  </a:lnTo>
                  <a:lnTo>
                    <a:pt x="435" y="208"/>
                  </a:lnTo>
                  <a:lnTo>
                    <a:pt x="428" y="215"/>
                  </a:lnTo>
                  <a:lnTo>
                    <a:pt x="426" y="222"/>
                  </a:lnTo>
                  <a:lnTo>
                    <a:pt x="416" y="232"/>
                  </a:lnTo>
                  <a:lnTo>
                    <a:pt x="404" y="237"/>
                  </a:lnTo>
                  <a:lnTo>
                    <a:pt x="397" y="249"/>
                  </a:lnTo>
                  <a:lnTo>
                    <a:pt x="395" y="256"/>
                  </a:lnTo>
                  <a:lnTo>
                    <a:pt x="383" y="260"/>
                  </a:lnTo>
                  <a:lnTo>
                    <a:pt x="374" y="265"/>
                  </a:lnTo>
                  <a:lnTo>
                    <a:pt x="371" y="272"/>
                  </a:lnTo>
                  <a:lnTo>
                    <a:pt x="378" y="277"/>
                  </a:lnTo>
                  <a:lnTo>
                    <a:pt x="383" y="284"/>
                  </a:lnTo>
                  <a:lnTo>
                    <a:pt x="367" y="291"/>
                  </a:lnTo>
                  <a:lnTo>
                    <a:pt x="362" y="284"/>
                  </a:lnTo>
                  <a:lnTo>
                    <a:pt x="352" y="289"/>
                  </a:lnTo>
                  <a:lnTo>
                    <a:pt x="345" y="291"/>
                  </a:lnTo>
                  <a:lnTo>
                    <a:pt x="338" y="296"/>
                  </a:lnTo>
                  <a:lnTo>
                    <a:pt x="331" y="298"/>
                  </a:lnTo>
                  <a:lnTo>
                    <a:pt x="322" y="296"/>
                  </a:lnTo>
                  <a:lnTo>
                    <a:pt x="314" y="296"/>
                  </a:lnTo>
                  <a:lnTo>
                    <a:pt x="333" y="305"/>
                  </a:lnTo>
                  <a:lnTo>
                    <a:pt x="341" y="308"/>
                  </a:lnTo>
                  <a:lnTo>
                    <a:pt x="348" y="310"/>
                  </a:lnTo>
                  <a:lnTo>
                    <a:pt x="355" y="310"/>
                  </a:lnTo>
                  <a:lnTo>
                    <a:pt x="362" y="303"/>
                  </a:lnTo>
                  <a:lnTo>
                    <a:pt x="371" y="305"/>
                  </a:lnTo>
                  <a:lnTo>
                    <a:pt x="376" y="312"/>
                  </a:lnTo>
                  <a:lnTo>
                    <a:pt x="383" y="317"/>
                  </a:lnTo>
                  <a:lnTo>
                    <a:pt x="388" y="324"/>
                  </a:lnTo>
                  <a:lnTo>
                    <a:pt x="395" y="327"/>
                  </a:lnTo>
                  <a:lnTo>
                    <a:pt x="402" y="334"/>
                  </a:lnTo>
                  <a:lnTo>
                    <a:pt x="402" y="341"/>
                  </a:lnTo>
                  <a:lnTo>
                    <a:pt x="402" y="343"/>
                  </a:lnTo>
                  <a:lnTo>
                    <a:pt x="404" y="353"/>
                  </a:lnTo>
                  <a:lnTo>
                    <a:pt x="411" y="367"/>
                  </a:lnTo>
                  <a:lnTo>
                    <a:pt x="416" y="369"/>
                  </a:lnTo>
                  <a:lnTo>
                    <a:pt x="419" y="376"/>
                  </a:lnTo>
                  <a:lnTo>
                    <a:pt x="419" y="386"/>
                  </a:lnTo>
                  <a:lnTo>
                    <a:pt x="414" y="393"/>
                  </a:lnTo>
                  <a:lnTo>
                    <a:pt x="416" y="398"/>
                  </a:lnTo>
                  <a:lnTo>
                    <a:pt x="416" y="407"/>
                  </a:lnTo>
                  <a:lnTo>
                    <a:pt x="414" y="417"/>
                  </a:lnTo>
                  <a:lnTo>
                    <a:pt x="416" y="424"/>
                  </a:lnTo>
                  <a:lnTo>
                    <a:pt x="419" y="433"/>
                  </a:lnTo>
                  <a:lnTo>
                    <a:pt x="419" y="440"/>
                  </a:lnTo>
                  <a:lnTo>
                    <a:pt x="419" y="447"/>
                  </a:lnTo>
                  <a:lnTo>
                    <a:pt x="419" y="452"/>
                  </a:lnTo>
                  <a:lnTo>
                    <a:pt x="419" y="464"/>
                  </a:lnTo>
                  <a:lnTo>
                    <a:pt x="421" y="469"/>
                  </a:lnTo>
                  <a:lnTo>
                    <a:pt x="423" y="478"/>
                  </a:lnTo>
                  <a:lnTo>
                    <a:pt x="428" y="483"/>
                  </a:lnTo>
                  <a:lnTo>
                    <a:pt x="437" y="488"/>
                  </a:lnTo>
                  <a:lnTo>
                    <a:pt x="445" y="492"/>
                  </a:lnTo>
                  <a:lnTo>
                    <a:pt x="449" y="499"/>
                  </a:lnTo>
                  <a:lnTo>
                    <a:pt x="454" y="504"/>
                  </a:lnTo>
                  <a:lnTo>
                    <a:pt x="459" y="511"/>
                  </a:lnTo>
                  <a:lnTo>
                    <a:pt x="461" y="518"/>
                  </a:lnTo>
                  <a:lnTo>
                    <a:pt x="461" y="525"/>
                  </a:lnTo>
                  <a:lnTo>
                    <a:pt x="464" y="532"/>
                  </a:lnTo>
                  <a:lnTo>
                    <a:pt x="468" y="542"/>
                  </a:lnTo>
                  <a:lnTo>
                    <a:pt x="473" y="544"/>
                  </a:lnTo>
                  <a:lnTo>
                    <a:pt x="466" y="551"/>
                  </a:lnTo>
                  <a:lnTo>
                    <a:pt x="464" y="559"/>
                  </a:lnTo>
                  <a:lnTo>
                    <a:pt x="466" y="570"/>
                  </a:lnTo>
                  <a:lnTo>
                    <a:pt x="468" y="577"/>
                  </a:lnTo>
                  <a:lnTo>
                    <a:pt x="471" y="582"/>
                  </a:lnTo>
                  <a:lnTo>
                    <a:pt x="473" y="592"/>
                  </a:lnTo>
                  <a:lnTo>
                    <a:pt x="478" y="596"/>
                  </a:lnTo>
                  <a:lnTo>
                    <a:pt x="478" y="603"/>
                  </a:lnTo>
                  <a:lnTo>
                    <a:pt x="471" y="603"/>
                  </a:lnTo>
                  <a:lnTo>
                    <a:pt x="464" y="601"/>
                  </a:lnTo>
                  <a:lnTo>
                    <a:pt x="464" y="603"/>
                  </a:lnTo>
                  <a:lnTo>
                    <a:pt x="468" y="613"/>
                  </a:lnTo>
                  <a:lnTo>
                    <a:pt x="475" y="618"/>
                  </a:lnTo>
                  <a:lnTo>
                    <a:pt x="480" y="627"/>
                  </a:lnTo>
                  <a:lnTo>
                    <a:pt x="482" y="641"/>
                  </a:lnTo>
                  <a:lnTo>
                    <a:pt x="480" y="651"/>
                  </a:lnTo>
                  <a:lnTo>
                    <a:pt x="478" y="660"/>
                  </a:lnTo>
                  <a:lnTo>
                    <a:pt x="471" y="665"/>
                  </a:lnTo>
                  <a:lnTo>
                    <a:pt x="464" y="667"/>
                  </a:lnTo>
                  <a:lnTo>
                    <a:pt x="456" y="674"/>
                  </a:lnTo>
                  <a:lnTo>
                    <a:pt x="454" y="677"/>
                  </a:lnTo>
                  <a:lnTo>
                    <a:pt x="461" y="682"/>
                  </a:lnTo>
                  <a:lnTo>
                    <a:pt x="464" y="689"/>
                  </a:lnTo>
                  <a:lnTo>
                    <a:pt x="468" y="691"/>
                  </a:lnTo>
                  <a:lnTo>
                    <a:pt x="473" y="693"/>
                  </a:lnTo>
                  <a:lnTo>
                    <a:pt x="475" y="689"/>
                  </a:lnTo>
                  <a:lnTo>
                    <a:pt x="482" y="679"/>
                  </a:lnTo>
                  <a:lnTo>
                    <a:pt x="487" y="677"/>
                  </a:lnTo>
                  <a:lnTo>
                    <a:pt x="497" y="679"/>
                  </a:lnTo>
                  <a:lnTo>
                    <a:pt x="504" y="679"/>
                  </a:lnTo>
                  <a:lnTo>
                    <a:pt x="511" y="684"/>
                  </a:lnTo>
                  <a:lnTo>
                    <a:pt x="520" y="684"/>
                  </a:lnTo>
                  <a:lnTo>
                    <a:pt x="525" y="689"/>
                  </a:lnTo>
                  <a:lnTo>
                    <a:pt x="532" y="691"/>
                  </a:lnTo>
                  <a:lnTo>
                    <a:pt x="542" y="698"/>
                  </a:lnTo>
                  <a:lnTo>
                    <a:pt x="546" y="705"/>
                  </a:lnTo>
                  <a:lnTo>
                    <a:pt x="556" y="717"/>
                  </a:lnTo>
                  <a:lnTo>
                    <a:pt x="558" y="729"/>
                  </a:lnTo>
                  <a:lnTo>
                    <a:pt x="556" y="738"/>
                  </a:lnTo>
                  <a:lnTo>
                    <a:pt x="551" y="750"/>
                  </a:lnTo>
                  <a:lnTo>
                    <a:pt x="549" y="757"/>
                  </a:lnTo>
                  <a:lnTo>
                    <a:pt x="542" y="764"/>
                  </a:lnTo>
                  <a:lnTo>
                    <a:pt x="539" y="774"/>
                  </a:lnTo>
                  <a:lnTo>
                    <a:pt x="534" y="783"/>
                  </a:lnTo>
                  <a:lnTo>
                    <a:pt x="527" y="786"/>
                  </a:lnTo>
                  <a:lnTo>
                    <a:pt x="523" y="790"/>
                  </a:lnTo>
                  <a:lnTo>
                    <a:pt x="513" y="795"/>
                  </a:lnTo>
                  <a:lnTo>
                    <a:pt x="508" y="800"/>
                  </a:lnTo>
                  <a:lnTo>
                    <a:pt x="511" y="805"/>
                  </a:lnTo>
                  <a:lnTo>
                    <a:pt x="504" y="809"/>
                  </a:lnTo>
                  <a:lnTo>
                    <a:pt x="492" y="812"/>
                  </a:lnTo>
                  <a:lnTo>
                    <a:pt x="490" y="807"/>
                  </a:lnTo>
                  <a:lnTo>
                    <a:pt x="485" y="809"/>
                  </a:lnTo>
                  <a:lnTo>
                    <a:pt x="487" y="812"/>
                  </a:lnTo>
                  <a:lnTo>
                    <a:pt x="482" y="824"/>
                  </a:lnTo>
                  <a:lnTo>
                    <a:pt x="478" y="831"/>
                  </a:lnTo>
                  <a:lnTo>
                    <a:pt x="471" y="833"/>
                  </a:lnTo>
                  <a:lnTo>
                    <a:pt x="461" y="828"/>
                  </a:lnTo>
                  <a:lnTo>
                    <a:pt x="449" y="831"/>
                  </a:lnTo>
                  <a:lnTo>
                    <a:pt x="464" y="838"/>
                  </a:lnTo>
                  <a:lnTo>
                    <a:pt x="466" y="840"/>
                  </a:lnTo>
                  <a:lnTo>
                    <a:pt x="475" y="845"/>
                  </a:lnTo>
                  <a:lnTo>
                    <a:pt x="475" y="850"/>
                  </a:lnTo>
                  <a:lnTo>
                    <a:pt x="475" y="854"/>
                  </a:lnTo>
                  <a:lnTo>
                    <a:pt x="480" y="854"/>
                  </a:lnTo>
                  <a:lnTo>
                    <a:pt x="487" y="854"/>
                  </a:lnTo>
                  <a:lnTo>
                    <a:pt x="494" y="854"/>
                  </a:lnTo>
                  <a:lnTo>
                    <a:pt x="504" y="854"/>
                  </a:lnTo>
                  <a:lnTo>
                    <a:pt x="511" y="857"/>
                  </a:lnTo>
                  <a:lnTo>
                    <a:pt x="506" y="861"/>
                  </a:lnTo>
                  <a:lnTo>
                    <a:pt x="504" y="864"/>
                  </a:lnTo>
                  <a:lnTo>
                    <a:pt x="504" y="871"/>
                  </a:lnTo>
                  <a:lnTo>
                    <a:pt x="504" y="876"/>
                  </a:lnTo>
                  <a:lnTo>
                    <a:pt x="499" y="883"/>
                  </a:lnTo>
                  <a:lnTo>
                    <a:pt x="490" y="883"/>
                  </a:lnTo>
                  <a:lnTo>
                    <a:pt x="482" y="885"/>
                  </a:lnTo>
                  <a:lnTo>
                    <a:pt x="475" y="887"/>
                  </a:lnTo>
                  <a:lnTo>
                    <a:pt x="473" y="887"/>
                  </a:lnTo>
                  <a:lnTo>
                    <a:pt x="471" y="892"/>
                  </a:lnTo>
                  <a:lnTo>
                    <a:pt x="468" y="899"/>
                  </a:lnTo>
                  <a:lnTo>
                    <a:pt x="464" y="899"/>
                  </a:lnTo>
                  <a:lnTo>
                    <a:pt x="459" y="897"/>
                  </a:lnTo>
                  <a:lnTo>
                    <a:pt x="454" y="897"/>
                  </a:lnTo>
                  <a:lnTo>
                    <a:pt x="445" y="902"/>
                  </a:lnTo>
                  <a:lnTo>
                    <a:pt x="437" y="902"/>
                  </a:lnTo>
                  <a:lnTo>
                    <a:pt x="430" y="902"/>
                  </a:lnTo>
                  <a:lnTo>
                    <a:pt x="423" y="904"/>
                  </a:lnTo>
                  <a:lnTo>
                    <a:pt x="416" y="906"/>
                  </a:lnTo>
                  <a:lnTo>
                    <a:pt x="409" y="904"/>
                  </a:lnTo>
                  <a:lnTo>
                    <a:pt x="404" y="899"/>
                  </a:lnTo>
                  <a:lnTo>
                    <a:pt x="397" y="897"/>
                  </a:lnTo>
                  <a:lnTo>
                    <a:pt x="390" y="892"/>
                  </a:lnTo>
                  <a:lnTo>
                    <a:pt x="381" y="892"/>
                  </a:lnTo>
                  <a:lnTo>
                    <a:pt x="374" y="890"/>
                  </a:lnTo>
                  <a:lnTo>
                    <a:pt x="369" y="890"/>
                  </a:lnTo>
                  <a:lnTo>
                    <a:pt x="359" y="887"/>
                  </a:lnTo>
                  <a:lnTo>
                    <a:pt x="352" y="887"/>
                  </a:lnTo>
                  <a:lnTo>
                    <a:pt x="348" y="892"/>
                  </a:lnTo>
                  <a:lnTo>
                    <a:pt x="345" y="890"/>
                  </a:lnTo>
                  <a:lnTo>
                    <a:pt x="338" y="885"/>
                  </a:lnTo>
                  <a:lnTo>
                    <a:pt x="329" y="883"/>
                  </a:lnTo>
                  <a:lnTo>
                    <a:pt x="322" y="880"/>
                  </a:lnTo>
                  <a:lnTo>
                    <a:pt x="314" y="873"/>
                  </a:lnTo>
                  <a:lnTo>
                    <a:pt x="310" y="878"/>
                  </a:lnTo>
                  <a:lnTo>
                    <a:pt x="298" y="878"/>
                  </a:lnTo>
                  <a:lnTo>
                    <a:pt x="296" y="883"/>
                  </a:lnTo>
                  <a:lnTo>
                    <a:pt x="286" y="878"/>
                  </a:lnTo>
                  <a:lnTo>
                    <a:pt x="274" y="876"/>
                  </a:lnTo>
                  <a:lnTo>
                    <a:pt x="270" y="878"/>
                  </a:lnTo>
                  <a:lnTo>
                    <a:pt x="270" y="885"/>
                  </a:lnTo>
                  <a:lnTo>
                    <a:pt x="262" y="887"/>
                  </a:lnTo>
                  <a:lnTo>
                    <a:pt x="255" y="885"/>
                  </a:lnTo>
                  <a:lnTo>
                    <a:pt x="246" y="880"/>
                  </a:lnTo>
                  <a:lnTo>
                    <a:pt x="239" y="876"/>
                  </a:lnTo>
                  <a:lnTo>
                    <a:pt x="232" y="880"/>
                  </a:lnTo>
                  <a:lnTo>
                    <a:pt x="227" y="873"/>
                  </a:lnTo>
                  <a:lnTo>
                    <a:pt x="220" y="866"/>
                  </a:lnTo>
                  <a:lnTo>
                    <a:pt x="215" y="861"/>
                  </a:lnTo>
                  <a:lnTo>
                    <a:pt x="210" y="859"/>
                  </a:lnTo>
                  <a:lnTo>
                    <a:pt x="201" y="859"/>
                  </a:lnTo>
                  <a:lnTo>
                    <a:pt x="192" y="859"/>
                  </a:lnTo>
                  <a:lnTo>
                    <a:pt x="184" y="857"/>
                  </a:lnTo>
                  <a:lnTo>
                    <a:pt x="177" y="861"/>
                  </a:lnTo>
                  <a:lnTo>
                    <a:pt x="168" y="861"/>
                  </a:lnTo>
                  <a:lnTo>
                    <a:pt x="163" y="868"/>
                  </a:lnTo>
                  <a:lnTo>
                    <a:pt x="158" y="876"/>
                  </a:lnTo>
                  <a:lnTo>
                    <a:pt x="158" y="880"/>
                  </a:lnTo>
                  <a:lnTo>
                    <a:pt x="154" y="887"/>
                  </a:lnTo>
                  <a:lnTo>
                    <a:pt x="147" y="890"/>
                  </a:lnTo>
                  <a:lnTo>
                    <a:pt x="142" y="897"/>
                  </a:lnTo>
                  <a:lnTo>
                    <a:pt x="137" y="897"/>
                  </a:lnTo>
                  <a:lnTo>
                    <a:pt x="130" y="895"/>
                  </a:lnTo>
                  <a:lnTo>
                    <a:pt x="128" y="885"/>
                  </a:lnTo>
                  <a:lnTo>
                    <a:pt x="123" y="883"/>
                  </a:lnTo>
                  <a:lnTo>
                    <a:pt x="113" y="878"/>
                  </a:lnTo>
                  <a:lnTo>
                    <a:pt x="106" y="876"/>
                  </a:lnTo>
                  <a:lnTo>
                    <a:pt x="102" y="871"/>
                  </a:lnTo>
                  <a:lnTo>
                    <a:pt x="92" y="868"/>
                  </a:lnTo>
                  <a:lnTo>
                    <a:pt x="85" y="871"/>
                  </a:lnTo>
                  <a:lnTo>
                    <a:pt x="78" y="868"/>
                  </a:lnTo>
                  <a:lnTo>
                    <a:pt x="71" y="868"/>
                  </a:lnTo>
                  <a:lnTo>
                    <a:pt x="64" y="876"/>
                  </a:lnTo>
                  <a:lnTo>
                    <a:pt x="57" y="876"/>
                  </a:lnTo>
                  <a:lnTo>
                    <a:pt x="47" y="880"/>
                  </a:lnTo>
                  <a:lnTo>
                    <a:pt x="42" y="887"/>
                  </a:lnTo>
                  <a:lnTo>
                    <a:pt x="35" y="892"/>
                  </a:lnTo>
                  <a:lnTo>
                    <a:pt x="28" y="897"/>
                  </a:lnTo>
                  <a:lnTo>
                    <a:pt x="28" y="885"/>
                  </a:lnTo>
                  <a:lnTo>
                    <a:pt x="19" y="880"/>
                  </a:lnTo>
                  <a:lnTo>
                    <a:pt x="16" y="873"/>
                  </a:lnTo>
                  <a:lnTo>
                    <a:pt x="9" y="880"/>
                  </a:lnTo>
                  <a:lnTo>
                    <a:pt x="0" y="878"/>
                  </a:lnTo>
                  <a:lnTo>
                    <a:pt x="2" y="871"/>
                  </a:lnTo>
                  <a:lnTo>
                    <a:pt x="5" y="866"/>
                  </a:lnTo>
                  <a:lnTo>
                    <a:pt x="9" y="866"/>
                  </a:lnTo>
                  <a:lnTo>
                    <a:pt x="16" y="861"/>
                  </a:lnTo>
                  <a:lnTo>
                    <a:pt x="21" y="866"/>
                  </a:lnTo>
                  <a:lnTo>
                    <a:pt x="31" y="864"/>
                  </a:lnTo>
                  <a:lnTo>
                    <a:pt x="38" y="861"/>
                  </a:lnTo>
                  <a:lnTo>
                    <a:pt x="45" y="854"/>
                  </a:lnTo>
                  <a:lnTo>
                    <a:pt x="50" y="850"/>
                  </a:lnTo>
                  <a:lnTo>
                    <a:pt x="57" y="847"/>
                  </a:lnTo>
                  <a:lnTo>
                    <a:pt x="59" y="838"/>
                  </a:lnTo>
                  <a:lnTo>
                    <a:pt x="69" y="838"/>
                  </a:lnTo>
                  <a:lnTo>
                    <a:pt x="76" y="838"/>
                  </a:lnTo>
                  <a:lnTo>
                    <a:pt x="78" y="838"/>
                  </a:lnTo>
                  <a:lnTo>
                    <a:pt x="83" y="831"/>
                  </a:lnTo>
                  <a:lnTo>
                    <a:pt x="87" y="828"/>
                  </a:lnTo>
                  <a:lnTo>
                    <a:pt x="92" y="824"/>
                  </a:lnTo>
                  <a:lnTo>
                    <a:pt x="97" y="821"/>
                  </a:lnTo>
                  <a:lnTo>
                    <a:pt x="99" y="819"/>
                  </a:lnTo>
                  <a:lnTo>
                    <a:pt x="99" y="809"/>
                  </a:lnTo>
                  <a:lnTo>
                    <a:pt x="104" y="805"/>
                  </a:lnTo>
                  <a:lnTo>
                    <a:pt x="106" y="797"/>
                  </a:lnTo>
                  <a:lnTo>
                    <a:pt x="111" y="800"/>
                  </a:lnTo>
                  <a:lnTo>
                    <a:pt x="118" y="805"/>
                  </a:lnTo>
                  <a:lnTo>
                    <a:pt x="125" y="802"/>
                  </a:lnTo>
                  <a:lnTo>
                    <a:pt x="130" y="793"/>
                  </a:lnTo>
                  <a:lnTo>
                    <a:pt x="135" y="786"/>
                  </a:lnTo>
                  <a:lnTo>
                    <a:pt x="142" y="786"/>
                  </a:lnTo>
                  <a:lnTo>
                    <a:pt x="151" y="788"/>
                  </a:lnTo>
                  <a:lnTo>
                    <a:pt x="156" y="788"/>
                  </a:lnTo>
                  <a:lnTo>
                    <a:pt x="163" y="788"/>
                  </a:lnTo>
                  <a:lnTo>
                    <a:pt x="173" y="788"/>
                  </a:lnTo>
                  <a:lnTo>
                    <a:pt x="180" y="793"/>
                  </a:lnTo>
                  <a:lnTo>
                    <a:pt x="187" y="800"/>
                  </a:lnTo>
                  <a:lnTo>
                    <a:pt x="194" y="802"/>
                  </a:lnTo>
                  <a:lnTo>
                    <a:pt x="203" y="805"/>
                  </a:lnTo>
                  <a:lnTo>
                    <a:pt x="208" y="805"/>
                  </a:lnTo>
                  <a:lnTo>
                    <a:pt x="210" y="805"/>
                  </a:lnTo>
                  <a:lnTo>
                    <a:pt x="213" y="800"/>
                  </a:lnTo>
                  <a:lnTo>
                    <a:pt x="218" y="790"/>
                  </a:lnTo>
                  <a:lnTo>
                    <a:pt x="222" y="786"/>
                  </a:lnTo>
                  <a:lnTo>
                    <a:pt x="229" y="783"/>
                  </a:lnTo>
                  <a:lnTo>
                    <a:pt x="239" y="781"/>
                  </a:lnTo>
                  <a:lnTo>
                    <a:pt x="246" y="771"/>
                  </a:lnTo>
                  <a:lnTo>
                    <a:pt x="239" y="771"/>
                  </a:lnTo>
                  <a:lnTo>
                    <a:pt x="229" y="774"/>
                  </a:lnTo>
                  <a:lnTo>
                    <a:pt x="225" y="771"/>
                  </a:lnTo>
                  <a:lnTo>
                    <a:pt x="215" y="776"/>
                  </a:lnTo>
                  <a:lnTo>
                    <a:pt x="210" y="783"/>
                  </a:lnTo>
                  <a:lnTo>
                    <a:pt x="203" y="781"/>
                  </a:lnTo>
                  <a:lnTo>
                    <a:pt x="196" y="781"/>
                  </a:lnTo>
                  <a:lnTo>
                    <a:pt x="187" y="779"/>
                  </a:lnTo>
                  <a:lnTo>
                    <a:pt x="182" y="774"/>
                  </a:lnTo>
                  <a:lnTo>
                    <a:pt x="177" y="769"/>
                  </a:lnTo>
                  <a:lnTo>
                    <a:pt x="173" y="762"/>
                  </a:lnTo>
                  <a:lnTo>
                    <a:pt x="168" y="750"/>
                  </a:lnTo>
                  <a:lnTo>
                    <a:pt x="163" y="748"/>
                  </a:lnTo>
                  <a:lnTo>
                    <a:pt x="161" y="753"/>
                  </a:lnTo>
                  <a:lnTo>
                    <a:pt x="151" y="750"/>
                  </a:lnTo>
                  <a:lnTo>
                    <a:pt x="144" y="750"/>
                  </a:lnTo>
                  <a:lnTo>
                    <a:pt x="137" y="745"/>
                  </a:lnTo>
                  <a:lnTo>
                    <a:pt x="144" y="741"/>
                  </a:lnTo>
                  <a:lnTo>
                    <a:pt x="149" y="741"/>
                  </a:lnTo>
                  <a:lnTo>
                    <a:pt x="151" y="738"/>
                  </a:lnTo>
                  <a:lnTo>
                    <a:pt x="147" y="734"/>
                  </a:lnTo>
                  <a:lnTo>
                    <a:pt x="142" y="734"/>
                  </a:lnTo>
                  <a:lnTo>
                    <a:pt x="137" y="724"/>
                  </a:lnTo>
                  <a:lnTo>
                    <a:pt x="125" y="722"/>
                  </a:lnTo>
                  <a:lnTo>
                    <a:pt x="118" y="722"/>
                  </a:lnTo>
                  <a:lnTo>
                    <a:pt x="116" y="729"/>
                  </a:lnTo>
                  <a:lnTo>
                    <a:pt x="104" y="727"/>
                  </a:lnTo>
                  <a:lnTo>
                    <a:pt x="95" y="727"/>
                  </a:lnTo>
                  <a:lnTo>
                    <a:pt x="90" y="717"/>
                  </a:lnTo>
                  <a:lnTo>
                    <a:pt x="85" y="710"/>
                  </a:lnTo>
                  <a:lnTo>
                    <a:pt x="87" y="708"/>
                  </a:lnTo>
                  <a:lnTo>
                    <a:pt x="92" y="708"/>
                  </a:lnTo>
                  <a:lnTo>
                    <a:pt x="95" y="703"/>
                  </a:lnTo>
                  <a:lnTo>
                    <a:pt x="95" y="700"/>
                  </a:lnTo>
                  <a:lnTo>
                    <a:pt x="90" y="696"/>
                  </a:lnTo>
                  <a:lnTo>
                    <a:pt x="80" y="691"/>
                  </a:lnTo>
                  <a:lnTo>
                    <a:pt x="85" y="689"/>
                  </a:lnTo>
                  <a:lnTo>
                    <a:pt x="92" y="689"/>
                  </a:lnTo>
                  <a:lnTo>
                    <a:pt x="102" y="686"/>
                  </a:lnTo>
                  <a:lnTo>
                    <a:pt x="104" y="684"/>
                  </a:lnTo>
                  <a:lnTo>
                    <a:pt x="111" y="689"/>
                  </a:lnTo>
                  <a:lnTo>
                    <a:pt x="123" y="686"/>
                  </a:lnTo>
                  <a:lnTo>
                    <a:pt x="128" y="682"/>
                  </a:lnTo>
                  <a:lnTo>
                    <a:pt x="132" y="679"/>
                  </a:lnTo>
                  <a:lnTo>
                    <a:pt x="142" y="682"/>
                  </a:lnTo>
                  <a:lnTo>
                    <a:pt x="149" y="679"/>
                  </a:lnTo>
                  <a:lnTo>
                    <a:pt x="156" y="677"/>
                  </a:lnTo>
                  <a:lnTo>
                    <a:pt x="165" y="674"/>
                  </a:lnTo>
                  <a:lnTo>
                    <a:pt x="173" y="667"/>
                  </a:lnTo>
                  <a:lnTo>
                    <a:pt x="177" y="660"/>
                  </a:lnTo>
                  <a:lnTo>
                    <a:pt x="182" y="656"/>
                  </a:lnTo>
                  <a:lnTo>
                    <a:pt x="182" y="648"/>
                  </a:lnTo>
                  <a:lnTo>
                    <a:pt x="182" y="639"/>
                  </a:lnTo>
                  <a:lnTo>
                    <a:pt x="187" y="634"/>
                  </a:lnTo>
                  <a:lnTo>
                    <a:pt x="189" y="629"/>
                  </a:lnTo>
                  <a:lnTo>
                    <a:pt x="189" y="625"/>
                  </a:lnTo>
                  <a:lnTo>
                    <a:pt x="187" y="618"/>
                  </a:lnTo>
                  <a:lnTo>
                    <a:pt x="189" y="608"/>
                  </a:lnTo>
                  <a:lnTo>
                    <a:pt x="182" y="606"/>
                  </a:lnTo>
                  <a:lnTo>
                    <a:pt x="173" y="603"/>
                  </a:lnTo>
                  <a:lnTo>
                    <a:pt x="165" y="608"/>
                  </a:lnTo>
                  <a:lnTo>
                    <a:pt x="161" y="613"/>
                  </a:lnTo>
                  <a:lnTo>
                    <a:pt x="158" y="608"/>
                  </a:lnTo>
                  <a:lnTo>
                    <a:pt x="154" y="611"/>
                  </a:lnTo>
                  <a:lnTo>
                    <a:pt x="149" y="608"/>
                  </a:lnTo>
                  <a:lnTo>
                    <a:pt x="147" y="608"/>
                  </a:lnTo>
                  <a:lnTo>
                    <a:pt x="154" y="601"/>
                  </a:lnTo>
                  <a:lnTo>
                    <a:pt x="158" y="599"/>
                  </a:lnTo>
                  <a:lnTo>
                    <a:pt x="165" y="599"/>
                  </a:lnTo>
                  <a:lnTo>
                    <a:pt x="173" y="594"/>
                  </a:lnTo>
                  <a:lnTo>
                    <a:pt x="180" y="589"/>
                  </a:lnTo>
                  <a:lnTo>
                    <a:pt x="184" y="582"/>
                  </a:lnTo>
                  <a:lnTo>
                    <a:pt x="177" y="575"/>
                  </a:lnTo>
                  <a:lnTo>
                    <a:pt x="175" y="568"/>
                  </a:lnTo>
                  <a:lnTo>
                    <a:pt x="173" y="561"/>
                  </a:lnTo>
                  <a:lnTo>
                    <a:pt x="173" y="554"/>
                  </a:lnTo>
                  <a:lnTo>
                    <a:pt x="177" y="549"/>
                  </a:lnTo>
                  <a:lnTo>
                    <a:pt x="177" y="547"/>
                  </a:lnTo>
                  <a:lnTo>
                    <a:pt x="184" y="547"/>
                  </a:lnTo>
                  <a:lnTo>
                    <a:pt x="187" y="549"/>
                  </a:lnTo>
                  <a:lnTo>
                    <a:pt x="192" y="549"/>
                  </a:lnTo>
                  <a:lnTo>
                    <a:pt x="196" y="551"/>
                  </a:lnTo>
                  <a:lnTo>
                    <a:pt x="196" y="556"/>
                  </a:lnTo>
                  <a:lnTo>
                    <a:pt x="199" y="563"/>
                  </a:lnTo>
                  <a:lnTo>
                    <a:pt x="201" y="566"/>
                  </a:lnTo>
                  <a:lnTo>
                    <a:pt x="203" y="566"/>
                  </a:lnTo>
                  <a:lnTo>
                    <a:pt x="208" y="568"/>
                  </a:lnTo>
                  <a:lnTo>
                    <a:pt x="201" y="573"/>
                  </a:lnTo>
                  <a:lnTo>
                    <a:pt x="210" y="575"/>
                  </a:lnTo>
                  <a:lnTo>
                    <a:pt x="218" y="573"/>
                  </a:lnTo>
                  <a:lnTo>
                    <a:pt x="220" y="568"/>
                  </a:lnTo>
                  <a:lnTo>
                    <a:pt x="225" y="570"/>
                  </a:lnTo>
                  <a:lnTo>
                    <a:pt x="229" y="575"/>
                  </a:lnTo>
                  <a:lnTo>
                    <a:pt x="239" y="575"/>
                  </a:lnTo>
                  <a:lnTo>
                    <a:pt x="246" y="575"/>
                  </a:lnTo>
                  <a:lnTo>
                    <a:pt x="255" y="575"/>
                  </a:lnTo>
                  <a:lnTo>
                    <a:pt x="255" y="580"/>
                  </a:lnTo>
                  <a:lnTo>
                    <a:pt x="262" y="585"/>
                  </a:lnTo>
                  <a:lnTo>
                    <a:pt x="265" y="592"/>
                  </a:lnTo>
                  <a:lnTo>
                    <a:pt x="267" y="589"/>
                  </a:lnTo>
                  <a:lnTo>
                    <a:pt x="265" y="589"/>
                  </a:lnTo>
                  <a:lnTo>
                    <a:pt x="262" y="575"/>
                  </a:lnTo>
                  <a:lnTo>
                    <a:pt x="270" y="573"/>
                  </a:lnTo>
                  <a:lnTo>
                    <a:pt x="277" y="573"/>
                  </a:lnTo>
                  <a:lnTo>
                    <a:pt x="274" y="559"/>
                  </a:lnTo>
                  <a:lnTo>
                    <a:pt x="288" y="542"/>
                  </a:lnTo>
                  <a:lnTo>
                    <a:pt x="281" y="537"/>
                  </a:lnTo>
                  <a:lnTo>
                    <a:pt x="288" y="521"/>
                  </a:lnTo>
                  <a:lnTo>
                    <a:pt x="298" y="518"/>
                  </a:lnTo>
                  <a:lnTo>
                    <a:pt x="305" y="504"/>
                  </a:lnTo>
                  <a:lnTo>
                    <a:pt x="305" y="495"/>
                  </a:lnTo>
                  <a:lnTo>
                    <a:pt x="296" y="497"/>
                  </a:lnTo>
                  <a:lnTo>
                    <a:pt x="281" y="506"/>
                  </a:lnTo>
                  <a:lnTo>
                    <a:pt x="281" y="502"/>
                  </a:lnTo>
                  <a:lnTo>
                    <a:pt x="284" y="490"/>
                  </a:lnTo>
                  <a:lnTo>
                    <a:pt x="277" y="485"/>
                  </a:lnTo>
                  <a:lnTo>
                    <a:pt x="277" y="473"/>
                  </a:lnTo>
                  <a:lnTo>
                    <a:pt x="267" y="450"/>
                  </a:lnTo>
                  <a:lnTo>
                    <a:pt x="284" y="431"/>
                  </a:lnTo>
                  <a:lnTo>
                    <a:pt x="288" y="424"/>
                  </a:lnTo>
                  <a:lnTo>
                    <a:pt x="296" y="414"/>
                  </a:lnTo>
                  <a:lnTo>
                    <a:pt x="298" y="414"/>
                  </a:lnTo>
                  <a:lnTo>
                    <a:pt x="300" y="417"/>
                  </a:lnTo>
                  <a:lnTo>
                    <a:pt x="303" y="414"/>
                  </a:lnTo>
                  <a:lnTo>
                    <a:pt x="300" y="412"/>
                  </a:lnTo>
                  <a:lnTo>
                    <a:pt x="303" y="412"/>
                  </a:lnTo>
                  <a:lnTo>
                    <a:pt x="310" y="412"/>
                  </a:lnTo>
                  <a:lnTo>
                    <a:pt x="312" y="414"/>
                  </a:lnTo>
                  <a:lnTo>
                    <a:pt x="314" y="417"/>
                  </a:lnTo>
                  <a:lnTo>
                    <a:pt x="317" y="417"/>
                  </a:lnTo>
                  <a:lnTo>
                    <a:pt x="317" y="414"/>
                  </a:lnTo>
                  <a:lnTo>
                    <a:pt x="319" y="412"/>
                  </a:lnTo>
                  <a:lnTo>
                    <a:pt x="312" y="412"/>
                  </a:lnTo>
                  <a:lnTo>
                    <a:pt x="298" y="407"/>
                  </a:lnTo>
                  <a:lnTo>
                    <a:pt x="296" y="405"/>
                  </a:lnTo>
                  <a:lnTo>
                    <a:pt x="291" y="407"/>
                  </a:lnTo>
                  <a:lnTo>
                    <a:pt x="286" y="405"/>
                  </a:lnTo>
                  <a:lnTo>
                    <a:pt x="281" y="412"/>
                  </a:lnTo>
                  <a:lnTo>
                    <a:pt x="274" y="409"/>
                  </a:lnTo>
                  <a:lnTo>
                    <a:pt x="267" y="412"/>
                  </a:lnTo>
                  <a:lnTo>
                    <a:pt x="258" y="417"/>
                  </a:lnTo>
                  <a:lnTo>
                    <a:pt x="248" y="414"/>
                  </a:lnTo>
                  <a:lnTo>
                    <a:pt x="244" y="409"/>
                  </a:lnTo>
                  <a:lnTo>
                    <a:pt x="236" y="400"/>
                  </a:lnTo>
                  <a:lnTo>
                    <a:pt x="232" y="400"/>
                  </a:lnTo>
                  <a:lnTo>
                    <a:pt x="232" y="417"/>
                  </a:lnTo>
                  <a:lnTo>
                    <a:pt x="227" y="419"/>
                  </a:lnTo>
                  <a:lnTo>
                    <a:pt x="218" y="409"/>
                  </a:lnTo>
                  <a:lnTo>
                    <a:pt x="215" y="400"/>
                  </a:lnTo>
                  <a:lnTo>
                    <a:pt x="210" y="393"/>
                  </a:lnTo>
                  <a:lnTo>
                    <a:pt x="201" y="395"/>
                  </a:lnTo>
                  <a:lnTo>
                    <a:pt x="199" y="407"/>
                  </a:lnTo>
                  <a:lnTo>
                    <a:pt x="194" y="407"/>
                  </a:lnTo>
                  <a:lnTo>
                    <a:pt x="194" y="395"/>
                  </a:lnTo>
                  <a:lnTo>
                    <a:pt x="189" y="388"/>
                  </a:lnTo>
                  <a:lnTo>
                    <a:pt x="192" y="374"/>
                  </a:lnTo>
                  <a:lnTo>
                    <a:pt x="201" y="376"/>
                  </a:lnTo>
                  <a:lnTo>
                    <a:pt x="210" y="360"/>
                  </a:lnTo>
                  <a:lnTo>
                    <a:pt x="222" y="348"/>
                  </a:lnTo>
                  <a:lnTo>
                    <a:pt x="225" y="343"/>
                  </a:lnTo>
                  <a:lnTo>
                    <a:pt x="229" y="336"/>
                  </a:lnTo>
                  <a:lnTo>
                    <a:pt x="234" y="336"/>
                  </a:lnTo>
                  <a:lnTo>
                    <a:pt x="239" y="331"/>
                  </a:lnTo>
                  <a:lnTo>
                    <a:pt x="239" y="320"/>
                  </a:lnTo>
                  <a:lnTo>
                    <a:pt x="234" y="308"/>
                  </a:lnTo>
                  <a:lnTo>
                    <a:pt x="229" y="303"/>
                  </a:lnTo>
                  <a:lnTo>
                    <a:pt x="234" y="293"/>
                  </a:lnTo>
                  <a:lnTo>
                    <a:pt x="239" y="282"/>
                  </a:lnTo>
                  <a:lnTo>
                    <a:pt x="248" y="275"/>
                  </a:lnTo>
                  <a:lnTo>
                    <a:pt x="241" y="267"/>
                  </a:lnTo>
                  <a:lnTo>
                    <a:pt x="239" y="275"/>
                  </a:lnTo>
                  <a:lnTo>
                    <a:pt x="234" y="282"/>
                  </a:lnTo>
                  <a:lnTo>
                    <a:pt x="227" y="279"/>
                  </a:lnTo>
                  <a:lnTo>
                    <a:pt x="227" y="286"/>
                  </a:lnTo>
                  <a:lnTo>
                    <a:pt x="218" y="291"/>
                  </a:lnTo>
                  <a:lnTo>
                    <a:pt x="213" y="279"/>
                  </a:lnTo>
                  <a:lnTo>
                    <a:pt x="213" y="272"/>
                  </a:lnTo>
                  <a:lnTo>
                    <a:pt x="218" y="263"/>
                  </a:lnTo>
                  <a:lnTo>
                    <a:pt x="220" y="258"/>
                  </a:lnTo>
                  <a:lnTo>
                    <a:pt x="208" y="263"/>
                  </a:lnTo>
                  <a:lnTo>
                    <a:pt x="206" y="275"/>
                  </a:lnTo>
                  <a:lnTo>
                    <a:pt x="208" y="286"/>
                  </a:lnTo>
                  <a:lnTo>
                    <a:pt x="199" y="293"/>
                  </a:lnTo>
                  <a:lnTo>
                    <a:pt x="194" y="301"/>
                  </a:lnTo>
                  <a:lnTo>
                    <a:pt x="189" y="310"/>
                  </a:lnTo>
                  <a:lnTo>
                    <a:pt x="184" y="317"/>
                  </a:lnTo>
                  <a:lnTo>
                    <a:pt x="182" y="324"/>
                  </a:lnTo>
                  <a:lnTo>
                    <a:pt x="180" y="329"/>
                  </a:lnTo>
                  <a:lnTo>
                    <a:pt x="173" y="329"/>
                  </a:lnTo>
                  <a:lnTo>
                    <a:pt x="165" y="329"/>
                  </a:lnTo>
                  <a:lnTo>
                    <a:pt x="170" y="317"/>
                  </a:lnTo>
                  <a:lnTo>
                    <a:pt x="177" y="312"/>
                  </a:lnTo>
                  <a:lnTo>
                    <a:pt x="180" y="303"/>
                  </a:lnTo>
                  <a:lnTo>
                    <a:pt x="187" y="293"/>
                  </a:lnTo>
                  <a:lnTo>
                    <a:pt x="192" y="284"/>
                  </a:lnTo>
                  <a:lnTo>
                    <a:pt x="192" y="277"/>
                  </a:lnTo>
                  <a:lnTo>
                    <a:pt x="196" y="270"/>
                  </a:lnTo>
                  <a:lnTo>
                    <a:pt x="194" y="263"/>
                  </a:lnTo>
                  <a:lnTo>
                    <a:pt x="201" y="258"/>
                  </a:lnTo>
                  <a:lnTo>
                    <a:pt x="206" y="246"/>
                  </a:lnTo>
                  <a:lnTo>
                    <a:pt x="213" y="237"/>
                  </a:lnTo>
                  <a:lnTo>
                    <a:pt x="208" y="234"/>
                  </a:lnTo>
                  <a:lnTo>
                    <a:pt x="220" y="218"/>
                  </a:lnTo>
                  <a:lnTo>
                    <a:pt x="227" y="215"/>
                  </a:lnTo>
                  <a:lnTo>
                    <a:pt x="232" y="204"/>
                  </a:lnTo>
                  <a:lnTo>
                    <a:pt x="246" y="196"/>
                  </a:lnTo>
                  <a:lnTo>
                    <a:pt x="253" y="185"/>
                  </a:lnTo>
                  <a:lnTo>
                    <a:pt x="239" y="189"/>
                  </a:lnTo>
                  <a:lnTo>
                    <a:pt x="225" y="199"/>
                  </a:lnTo>
                  <a:lnTo>
                    <a:pt x="213" y="208"/>
                  </a:lnTo>
                  <a:lnTo>
                    <a:pt x="206" y="201"/>
                  </a:lnTo>
                  <a:lnTo>
                    <a:pt x="201" y="194"/>
                  </a:lnTo>
                  <a:lnTo>
                    <a:pt x="201" y="185"/>
                  </a:lnTo>
                  <a:lnTo>
                    <a:pt x="194" y="180"/>
                  </a:lnTo>
                  <a:lnTo>
                    <a:pt x="189" y="173"/>
                  </a:lnTo>
                  <a:lnTo>
                    <a:pt x="196" y="170"/>
                  </a:lnTo>
                  <a:lnTo>
                    <a:pt x="206" y="173"/>
                  </a:lnTo>
                  <a:lnTo>
                    <a:pt x="213" y="173"/>
                  </a:lnTo>
                  <a:lnTo>
                    <a:pt x="225" y="166"/>
                  </a:lnTo>
                  <a:lnTo>
                    <a:pt x="220" y="159"/>
                  </a:lnTo>
                  <a:lnTo>
                    <a:pt x="232" y="152"/>
                  </a:lnTo>
                  <a:lnTo>
                    <a:pt x="239" y="144"/>
                  </a:lnTo>
                  <a:lnTo>
                    <a:pt x="239" y="135"/>
                  </a:lnTo>
                  <a:lnTo>
                    <a:pt x="248" y="135"/>
                  </a:lnTo>
                  <a:lnTo>
                    <a:pt x="251" y="128"/>
                  </a:lnTo>
                  <a:lnTo>
                    <a:pt x="255" y="116"/>
                  </a:lnTo>
                  <a:lnTo>
                    <a:pt x="248" y="121"/>
                  </a:lnTo>
                  <a:lnTo>
                    <a:pt x="244" y="116"/>
                  </a:lnTo>
                  <a:lnTo>
                    <a:pt x="232" y="116"/>
                  </a:lnTo>
                  <a:lnTo>
                    <a:pt x="236" y="107"/>
                  </a:lnTo>
                  <a:lnTo>
                    <a:pt x="236" y="102"/>
                  </a:lnTo>
                  <a:lnTo>
                    <a:pt x="244" y="92"/>
                  </a:lnTo>
                  <a:lnTo>
                    <a:pt x="246" y="83"/>
                  </a:lnTo>
                  <a:lnTo>
                    <a:pt x="251" y="71"/>
                  </a:lnTo>
                  <a:lnTo>
                    <a:pt x="253" y="64"/>
                  </a:lnTo>
                  <a:lnTo>
                    <a:pt x="260" y="66"/>
                  </a:lnTo>
                  <a:lnTo>
                    <a:pt x="265" y="62"/>
                  </a:lnTo>
                  <a:lnTo>
                    <a:pt x="267" y="64"/>
                  </a:lnTo>
                  <a:lnTo>
                    <a:pt x="265" y="69"/>
                  </a:lnTo>
                  <a:lnTo>
                    <a:pt x="270" y="69"/>
                  </a:lnTo>
                  <a:lnTo>
                    <a:pt x="274" y="64"/>
                  </a:lnTo>
                  <a:lnTo>
                    <a:pt x="279" y="64"/>
                  </a:lnTo>
                  <a:lnTo>
                    <a:pt x="281" y="69"/>
                  </a:lnTo>
                  <a:lnTo>
                    <a:pt x="288" y="66"/>
                  </a:lnTo>
                  <a:lnTo>
                    <a:pt x="279" y="57"/>
                  </a:lnTo>
                  <a:lnTo>
                    <a:pt x="277" y="50"/>
                  </a:lnTo>
                  <a:lnTo>
                    <a:pt x="279" y="47"/>
                  </a:lnTo>
                  <a:lnTo>
                    <a:pt x="284" y="52"/>
                  </a:lnTo>
                  <a:lnTo>
                    <a:pt x="288" y="50"/>
                  </a:lnTo>
                  <a:lnTo>
                    <a:pt x="288" y="43"/>
                  </a:lnTo>
                  <a:lnTo>
                    <a:pt x="291" y="33"/>
                  </a:lnTo>
                  <a:lnTo>
                    <a:pt x="303" y="36"/>
                  </a:lnTo>
                  <a:lnTo>
                    <a:pt x="303" y="21"/>
                  </a:lnTo>
                  <a:lnTo>
                    <a:pt x="310" y="14"/>
                  </a:lnTo>
                  <a:lnTo>
                    <a:pt x="314" y="10"/>
                  </a:lnTo>
                  <a:lnTo>
                    <a:pt x="322" y="0"/>
                  </a:lnTo>
                  <a:lnTo>
                    <a:pt x="333" y="7"/>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grpSp>
      <p:sp>
        <p:nvSpPr>
          <p:cNvPr id="9" name="Freeform 7">
            <a:extLst>
              <a:ext uri="{FF2B5EF4-FFF2-40B4-BE49-F238E27FC236}">
                <a16:creationId xmlns:a16="http://schemas.microsoft.com/office/drawing/2014/main" id="{39FE104C-7405-4952-A4BE-0D3A4BD9BDC7}"/>
              </a:ext>
            </a:extLst>
          </p:cNvPr>
          <p:cNvSpPr>
            <a:spLocks/>
          </p:cNvSpPr>
          <p:nvPr/>
        </p:nvSpPr>
        <p:spPr bwMode="auto">
          <a:xfrm>
            <a:off x="377676" y="1467025"/>
            <a:ext cx="777434" cy="970760"/>
          </a:xfrm>
          <a:custGeom>
            <a:avLst/>
            <a:gdLst/>
            <a:ahLst/>
            <a:cxnLst>
              <a:cxn ang="0">
                <a:pos x="1014" y="55"/>
              </a:cxn>
              <a:cxn ang="0">
                <a:pos x="1088" y="90"/>
              </a:cxn>
              <a:cxn ang="0">
                <a:pos x="1121" y="116"/>
              </a:cxn>
              <a:cxn ang="0">
                <a:pos x="1021" y="124"/>
              </a:cxn>
              <a:cxn ang="0">
                <a:pos x="898" y="275"/>
              </a:cxn>
              <a:cxn ang="0">
                <a:pos x="662" y="332"/>
              </a:cxn>
              <a:cxn ang="0">
                <a:pos x="449" y="788"/>
              </a:cxn>
              <a:cxn ang="0">
                <a:pos x="371" y="1233"/>
              </a:cxn>
              <a:cxn ang="0">
                <a:pos x="295" y="1300"/>
              </a:cxn>
              <a:cxn ang="0">
                <a:pos x="274" y="1262"/>
              </a:cxn>
              <a:cxn ang="0">
                <a:pos x="229" y="1330"/>
              </a:cxn>
              <a:cxn ang="0">
                <a:pos x="75" y="1406"/>
              </a:cxn>
              <a:cxn ang="0">
                <a:pos x="21" y="1304"/>
              </a:cxn>
              <a:cxn ang="0">
                <a:pos x="4" y="1259"/>
              </a:cxn>
              <a:cxn ang="0">
                <a:pos x="37" y="1193"/>
              </a:cxn>
              <a:cxn ang="0">
                <a:pos x="99" y="1143"/>
              </a:cxn>
              <a:cxn ang="0">
                <a:pos x="35" y="1153"/>
              </a:cxn>
              <a:cxn ang="0">
                <a:pos x="45" y="1127"/>
              </a:cxn>
              <a:cxn ang="0">
                <a:pos x="14" y="1082"/>
              </a:cxn>
              <a:cxn ang="0">
                <a:pos x="123" y="1082"/>
              </a:cxn>
              <a:cxn ang="0">
                <a:pos x="97" y="1065"/>
              </a:cxn>
              <a:cxn ang="0">
                <a:pos x="30" y="1044"/>
              </a:cxn>
              <a:cxn ang="0">
                <a:pos x="26" y="999"/>
              </a:cxn>
              <a:cxn ang="0">
                <a:pos x="73" y="990"/>
              </a:cxn>
              <a:cxn ang="0">
                <a:pos x="63" y="954"/>
              </a:cxn>
              <a:cxn ang="0">
                <a:pos x="134" y="954"/>
              </a:cxn>
              <a:cxn ang="0">
                <a:pos x="125" y="930"/>
              </a:cxn>
              <a:cxn ang="0">
                <a:pos x="142" y="916"/>
              </a:cxn>
              <a:cxn ang="0">
                <a:pos x="158" y="881"/>
              </a:cxn>
              <a:cxn ang="0">
                <a:pos x="205" y="888"/>
              </a:cxn>
              <a:cxn ang="0">
                <a:pos x="239" y="843"/>
              </a:cxn>
              <a:cxn ang="0">
                <a:pos x="288" y="836"/>
              </a:cxn>
              <a:cxn ang="0">
                <a:pos x="338" y="838"/>
              </a:cxn>
              <a:cxn ang="0">
                <a:pos x="369" y="793"/>
              </a:cxn>
              <a:cxn ang="0">
                <a:pos x="281" y="822"/>
              </a:cxn>
              <a:cxn ang="0">
                <a:pos x="317" y="765"/>
              </a:cxn>
              <a:cxn ang="0">
                <a:pos x="380" y="736"/>
              </a:cxn>
              <a:cxn ang="0">
                <a:pos x="383" y="691"/>
              </a:cxn>
              <a:cxn ang="0">
                <a:pos x="404" y="663"/>
              </a:cxn>
              <a:cxn ang="0">
                <a:pos x="440" y="592"/>
              </a:cxn>
              <a:cxn ang="0">
                <a:pos x="482" y="566"/>
              </a:cxn>
              <a:cxn ang="0">
                <a:pos x="456" y="545"/>
              </a:cxn>
              <a:cxn ang="0">
                <a:pos x="475" y="502"/>
              </a:cxn>
              <a:cxn ang="0">
                <a:pos x="527" y="460"/>
              </a:cxn>
              <a:cxn ang="0">
                <a:pos x="527" y="431"/>
              </a:cxn>
              <a:cxn ang="0">
                <a:pos x="558" y="405"/>
              </a:cxn>
              <a:cxn ang="0">
                <a:pos x="532" y="396"/>
              </a:cxn>
              <a:cxn ang="0">
                <a:pos x="551" y="367"/>
              </a:cxn>
              <a:cxn ang="0">
                <a:pos x="596" y="386"/>
              </a:cxn>
              <a:cxn ang="0">
                <a:pos x="615" y="332"/>
              </a:cxn>
              <a:cxn ang="0">
                <a:pos x="617" y="320"/>
              </a:cxn>
              <a:cxn ang="0">
                <a:pos x="631" y="294"/>
              </a:cxn>
              <a:cxn ang="0">
                <a:pos x="657" y="242"/>
              </a:cxn>
              <a:cxn ang="0">
                <a:pos x="686" y="221"/>
              </a:cxn>
              <a:cxn ang="0">
                <a:pos x="714" y="190"/>
              </a:cxn>
              <a:cxn ang="0">
                <a:pos x="738" y="216"/>
              </a:cxn>
              <a:cxn ang="0">
                <a:pos x="790" y="164"/>
              </a:cxn>
              <a:cxn ang="0">
                <a:pos x="823" y="124"/>
              </a:cxn>
              <a:cxn ang="0">
                <a:pos x="865" y="83"/>
              </a:cxn>
              <a:cxn ang="0">
                <a:pos x="889" y="34"/>
              </a:cxn>
              <a:cxn ang="0">
                <a:pos x="903" y="109"/>
              </a:cxn>
              <a:cxn ang="0">
                <a:pos x="948" y="50"/>
              </a:cxn>
              <a:cxn ang="0">
                <a:pos x="962" y="22"/>
              </a:cxn>
            </a:cxnLst>
            <a:rect l="0" t="0" r="r" b="b"/>
            <a:pathLst>
              <a:path w="1130" h="1411">
                <a:moveTo>
                  <a:pt x="981" y="8"/>
                </a:moveTo>
                <a:lnTo>
                  <a:pt x="986" y="8"/>
                </a:lnTo>
                <a:lnTo>
                  <a:pt x="993" y="3"/>
                </a:lnTo>
                <a:lnTo>
                  <a:pt x="995" y="0"/>
                </a:lnTo>
                <a:lnTo>
                  <a:pt x="1000" y="0"/>
                </a:lnTo>
                <a:lnTo>
                  <a:pt x="1000" y="5"/>
                </a:lnTo>
                <a:lnTo>
                  <a:pt x="1000" y="8"/>
                </a:lnTo>
                <a:lnTo>
                  <a:pt x="1000" y="12"/>
                </a:lnTo>
                <a:lnTo>
                  <a:pt x="1005" y="8"/>
                </a:lnTo>
                <a:lnTo>
                  <a:pt x="1010" y="12"/>
                </a:lnTo>
                <a:lnTo>
                  <a:pt x="1010" y="19"/>
                </a:lnTo>
                <a:lnTo>
                  <a:pt x="1007" y="24"/>
                </a:lnTo>
                <a:lnTo>
                  <a:pt x="1005" y="31"/>
                </a:lnTo>
                <a:lnTo>
                  <a:pt x="1003" y="34"/>
                </a:lnTo>
                <a:lnTo>
                  <a:pt x="998" y="34"/>
                </a:lnTo>
                <a:lnTo>
                  <a:pt x="993" y="36"/>
                </a:lnTo>
                <a:lnTo>
                  <a:pt x="991" y="38"/>
                </a:lnTo>
                <a:lnTo>
                  <a:pt x="993" y="38"/>
                </a:lnTo>
                <a:lnTo>
                  <a:pt x="998" y="38"/>
                </a:lnTo>
                <a:lnTo>
                  <a:pt x="1003" y="38"/>
                </a:lnTo>
                <a:lnTo>
                  <a:pt x="1005" y="41"/>
                </a:lnTo>
                <a:lnTo>
                  <a:pt x="1007" y="41"/>
                </a:lnTo>
                <a:lnTo>
                  <a:pt x="1010" y="43"/>
                </a:lnTo>
                <a:lnTo>
                  <a:pt x="1007" y="48"/>
                </a:lnTo>
                <a:lnTo>
                  <a:pt x="1003" y="57"/>
                </a:lnTo>
                <a:lnTo>
                  <a:pt x="998" y="62"/>
                </a:lnTo>
                <a:lnTo>
                  <a:pt x="998" y="67"/>
                </a:lnTo>
                <a:lnTo>
                  <a:pt x="1003" y="67"/>
                </a:lnTo>
                <a:lnTo>
                  <a:pt x="1007" y="62"/>
                </a:lnTo>
                <a:lnTo>
                  <a:pt x="1010" y="62"/>
                </a:lnTo>
                <a:lnTo>
                  <a:pt x="1014" y="55"/>
                </a:lnTo>
                <a:lnTo>
                  <a:pt x="1017" y="48"/>
                </a:lnTo>
                <a:lnTo>
                  <a:pt x="1017" y="43"/>
                </a:lnTo>
                <a:lnTo>
                  <a:pt x="1017" y="38"/>
                </a:lnTo>
                <a:lnTo>
                  <a:pt x="1017" y="34"/>
                </a:lnTo>
                <a:lnTo>
                  <a:pt x="1021" y="22"/>
                </a:lnTo>
                <a:lnTo>
                  <a:pt x="1021" y="19"/>
                </a:lnTo>
                <a:lnTo>
                  <a:pt x="1026" y="17"/>
                </a:lnTo>
                <a:lnTo>
                  <a:pt x="1031" y="17"/>
                </a:lnTo>
                <a:lnTo>
                  <a:pt x="1036" y="17"/>
                </a:lnTo>
                <a:lnTo>
                  <a:pt x="1038" y="19"/>
                </a:lnTo>
                <a:lnTo>
                  <a:pt x="1043" y="24"/>
                </a:lnTo>
                <a:lnTo>
                  <a:pt x="1055" y="27"/>
                </a:lnTo>
                <a:lnTo>
                  <a:pt x="1057" y="27"/>
                </a:lnTo>
                <a:lnTo>
                  <a:pt x="1069" y="27"/>
                </a:lnTo>
                <a:lnTo>
                  <a:pt x="1071" y="27"/>
                </a:lnTo>
                <a:lnTo>
                  <a:pt x="1076" y="29"/>
                </a:lnTo>
                <a:lnTo>
                  <a:pt x="1081" y="34"/>
                </a:lnTo>
                <a:lnTo>
                  <a:pt x="1081" y="38"/>
                </a:lnTo>
                <a:lnTo>
                  <a:pt x="1085" y="41"/>
                </a:lnTo>
                <a:lnTo>
                  <a:pt x="1092" y="38"/>
                </a:lnTo>
                <a:lnTo>
                  <a:pt x="1104" y="45"/>
                </a:lnTo>
                <a:lnTo>
                  <a:pt x="1107" y="45"/>
                </a:lnTo>
                <a:lnTo>
                  <a:pt x="1111" y="50"/>
                </a:lnTo>
                <a:lnTo>
                  <a:pt x="1114" y="53"/>
                </a:lnTo>
                <a:lnTo>
                  <a:pt x="1114" y="62"/>
                </a:lnTo>
                <a:lnTo>
                  <a:pt x="1111" y="64"/>
                </a:lnTo>
                <a:lnTo>
                  <a:pt x="1104" y="67"/>
                </a:lnTo>
                <a:lnTo>
                  <a:pt x="1097" y="71"/>
                </a:lnTo>
                <a:lnTo>
                  <a:pt x="1095" y="76"/>
                </a:lnTo>
                <a:lnTo>
                  <a:pt x="1092" y="83"/>
                </a:lnTo>
                <a:lnTo>
                  <a:pt x="1088" y="90"/>
                </a:lnTo>
                <a:lnTo>
                  <a:pt x="1078" y="95"/>
                </a:lnTo>
                <a:lnTo>
                  <a:pt x="1064" y="95"/>
                </a:lnTo>
                <a:lnTo>
                  <a:pt x="1045" y="95"/>
                </a:lnTo>
                <a:lnTo>
                  <a:pt x="1040" y="95"/>
                </a:lnTo>
                <a:lnTo>
                  <a:pt x="1038" y="95"/>
                </a:lnTo>
                <a:lnTo>
                  <a:pt x="1033" y="98"/>
                </a:lnTo>
                <a:lnTo>
                  <a:pt x="1031" y="102"/>
                </a:lnTo>
                <a:lnTo>
                  <a:pt x="1033" y="102"/>
                </a:lnTo>
                <a:lnTo>
                  <a:pt x="1038" y="102"/>
                </a:lnTo>
                <a:lnTo>
                  <a:pt x="1050" y="105"/>
                </a:lnTo>
                <a:lnTo>
                  <a:pt x="1055" y="105"/>
                </a:lnTo>
                <a:lnTo>
                  <a:pt x="1062" y="105"/>
                </a:lnTo>
                <a:lnTo>
                  <a:pt x="1073" y="107"/>
                </a:lnTo>
                <a:lnTo>
                  <a:pt x="1071" y="112"/>
                </a:lnTo>
                <a:lnTo>
                  <a:pt x="1071" y="114"/>
                </a:lnTo>
                <a:lnTo>
                  <a:pt x="1076" y="114"/>
                </a:lnTo>
                <a:lnTo>
                  <a:pt x="1078" y="128"/>
                </a:lnTo>
                <a:lnTo>
                  <a:pt x="1076" y="133"/>
                </a:lnTo>
                <a:lnTo>
                  <a:pt x="1085" y="128"/>
                </a:lnTo>
                <a:lnTo>
                  <a:pt x="1095" y="126"/>
                </a:lnTo>
                <a:lnTo>
                  <a:pt x="1097" y="124"/>
                </a:lnTo>
                <a:lnTo>
                  <a:pt x="1095" y="119"/>
                </a:lnTo>
                <a:lnTo>
                  <a:pt x="1092" y="114"/>
                </a:lnTo>
                <a:lnTo>
                  <a:pt x="1095" y="112"/>
                </a:lnTo>
                <a:lnTo>
                  <a:pt x="1099" y="112"/>
                </a:lnTo>
                <a:lnTo>
                  <a:pt x="1102" y="114"/>
                </a:lnTo>
                <a:lnTo>
                  <a:pt x="1107" y="116"/>
                </a:lnTo>
                <a:lnTo>
                  <a:pt x="1109" y="116"/>
                </a:lnTo>
                <a:lnTo>
                  <a:pt x="1114" y="116"/>
                </a:lnTo>
                <a:lnTo>
                  <a:pt x="1118" y="116"/>
                </a:lnTo>
                <a:lnTo>
                  <a:pt x="1121" y="116"/>
                </a:lnTo>
                <a:lnTo>
                  <a:pt x="1123" y="124"/>
                </a:lnTo>
                <a:lnTo>
                  <a:pt x="1128" y="126"/>
                </a:lnTo>
                <a:lnTo>
                  <a:pt x="1128" y="131"/>
                </a:lnTo>
                <a:lnTo>
                  <a:pt x="1130" y="138"/>
                </a:lnTo>
                <a:lnTo>
                  <a:pt x="1128" y="142"/>
                </a:lnTo>
                <a:lnTo>
                  <a:pt x="1116" y="142"/>
                </a:lnTo>
                <a:lnTo>
                  <a:pt x="1104" y="135"/>
                </a:lnTo>
                <a:lnTo>
                  <a:pt x="1097" y="133"/>
                </a:lnTo>
                <a:lnTo>
                  <a:pt x="1097" y="135"/>
                </a:lnTo>
                <a:lnTo>
                  <a:pt x="1099" y="138"/>
                </a:lnTo>
                <a:lnTo>
                  <a:pt x="1102" y="145"/>
                </a:lnTo>
                <a:lnTo>
                  <a:pt x="1102" y="154"/>
                </a:lnTo>
                <a:lnTo>
                  <a:pt x="1099" y="161"/>
                </a:lnTo>
                <a:lnTo>
                  <a:pt x="1095" y="161"/>
                </a:lnTo>
                <a:lnTo>
                  <a:pt x="1090" y="168"/>
                </a:lnTo>
                <a:lnTo>
                  <a:pt x="1085" y="176"/>
                </a:lnTo>
                <a:lnTo>
                  <a:pt x="1078" y="178"/>
                </a:lnTo>
                <a:lnTo>
                  <a:pt x="1076" y="180"/>
                </a:lnTo>
                <a:lnTo>
                  <a:pt x="1076" y="183"/>
                </a:lnTo>
                <a:lnTo>
                  <a:pt x="1078" y="187"/>
                </a:lnTo>
                <a:lnTo>
                  <a:pt x="1078" y="199"/>
                </a:lnTo>
                <a:lnTo>
                  <a:pt x="1073" y="211"/>
                </a:lnTo>
                <a:lnTo>
                  <a:pt x="1069" y="209"/>
                </a:lnTo>
                <a:lnTo>
                  <a:pt x="1062" y="204"/>
                </a:lnTo>
                <a:lnTo>
                  <a:pt x="1059" y="190"/>
                </a:lnTo>
                <a:lnTo>
                  <a:pt x="1071" y="168"/>
                </a:lnTo>
                <a:lnTo>
                  <a:pt x="1073" y="161"/>
                </a:lnTo>
                <a:lnTo>
                  <a:pt x="1062" y="140"/>
                </a:lnTo>
                <a:lnTo>
                  <a:pt x="1031" y="133"/>
                </a:lnTo>
                <a:lnTo>
                  <a:pt x="1026" y="126"/>
                </a:lnTo>
                <a:lnTo>
                  <a:pt x="1021" y="124"/>
                </a:lnTo>
                <a:lnTo>
                  <a:pt x="1012" y="114"/>
                </a:lnTo>
                <a:lnTo>
                  <a:pt x="1010" y="107"/>
                </a:lnTo>
                <a:lnTo>
                  <a:pt x="1003" y="112"/>
                </a:lnTo>
                <a:lnTo>
                  <a:pt x="998" y="112"/>
                </a:lnTo>
                <a:lnTo>
                  <a:pt x="995" y="116"/>
                </a:lnTo>
                <a:lnTo>
                  <a:pt x="988" y="124"/>
                </a:lnTo>
                <a:lnTo>
                  <a:pt x="988" y="126"/>
                </a:lnTo>
                <a:lnTo>
                  <a:pt x="981" y="133"/>
                </a:lnTo>
                <a:lnTo>
                  <a:pt x="965" y="131"/>
                </a:lnTo>
                <a:lnTo>
                  <a:pt x="960" y="133"/>
                </a:lnTo>
                <a:lnTo>
                  <a:pt x="960" y="142"/>
                </a:lnTo>
                <a:lnTo>
                  <a:pt x="950" y="157"/>
                </a:lnTo>
                <a:lnTo>
                  <a:pt x="948" y="159"/>
                </a:lnTo>
                <a:lnTo>
                  <a:pt x="946" y="166"/>
                </a:lnTo>
                <a:lnTo>
                  <a:pt x="948" y="168"/>
                </a:lnTo>
                <a:lnTo>
                  <a:pt x="946" y="178"/>
                </a:lnTo>
                <a:lnTo>
                  <a:pt x="946" y="192"/>
                </a:lnTo>
                <a:lnTo>
                  <a:pt x="943" y="216"/>
                </a:lnTo>
                <a:lnTo>
                  <a:pt x="950" y="235"/>
                </a:lnTo>
                <a:lnTo>
                  <a:pt x="948" y="249"/>
                </a:lnTo>
                <a:lnTo>
                  <a:pt x="946" y="251"/>
                </a:lnTo>
                <a:lnTo>
                  <a:pt x="941" y="251"/>
                </a:lnTo>
                <a:lnTo>
                  <a:pt x="934" y="256"/>
                </a:lnTo>
                <a:lnTo>
                  <a:pt x="929" y="261"/>
                </a:lnTo>
                <a:lnTo>
                  <a:pt x="932" y="280"/>
                </a:lnTo>
                <a:lnTo>
                  <a:pt x="924" y="282"/>
                </a:lnTo>
                <a:lnTo>
                  <a:pt x="924" y="289"/>
                </a:lnTo>
                <a:lnTo>
                  <a:pt x="922" y="289"/>
                </a:lnTo>
                <a:lnTo>
                  <a:pt x="917" y="282"/>
                </a:lnTo>
                <a:lnTo>
                  <a:pt x="910" y="277"/>
                </a:lnTo>
                <a:lnTo>
                  <a:pt x="898" y="275"/>
                </a:lnTo>
                <a:lnTo>
                  <a:pt x="884" y="266"/>
                </a:lnTo>
                <a:lnTo>
                  <a:pt x="880" y="266"/>
                </a:lnTo>
                <a:lnTo>
                  <a:pt x="877" y="268"/>
                </a:lnTo>
                <a:lnTo>
                  <a:pt x="875" y="280"/>
                </a:lnTo>
                <a:lnTo>
                  <a:pt x="858" y="289"/>
                </a:lnTo>
                <a:lnTo>
                  <a:pt x="851" y="282"/>
                </a:lnTo>
                <a:lnTo>
                  <a:pt x="844" y="284"/>
                </a:lnTo>
                <a:lnTo>
                  <a:pt x="832" y="280"/>
                </a:lnTo>
                <a:lnTo>
                  <a:pt x="825" y="282"/>
                </a:lnTo>
                <a:lnTo>
                  <a:pt x="820" y="273"/>
                </a:lnTo>
                <a:lnTo>
                  <a:pt x="806" y="249"/>
                </a:lnTo>
                <a:lnTo>
                  <a:pt x="790" y="228"/>
                </a:lnTo>
                <a:lnTo>
                  <a:pt x="778" y="225"/>
                </a:lnTo>
                <a:lnTo>
                  <a:pt x="768" y="235"/>
                </a:lnTo>
                <a:lnTo>
                  <a:pt x="766" y="239"/>
                </a:lnTo>
                <a:lnTo>
                  <a:pt x="771" y="249"/>
                </a:lnTo>
                <a:lnTo>
                  <a:pt x="771" y="256"/>
                </a:lnTo>
                <a:lnTo>
                  <a:pt x="759" y="249"/>
                </a:lnTo>
                <a:lnTo>
                  <a:pt x="752" y="254"/>
                </a:lnTo>
                <a:lnTo>
                  <a:pt x="733" y="256"/>
                </a:lnTo>
                <a:lnTo>
                  <a:pt x="745" y="270"/>
                </a:lnTo>
                <a:lnTo>
                  <a:pt x="747" y="282"/>
                </a:lnTo>
                <a:lnTo>
                  <a:pt x="742" y="299"/>
                </a:lnTo>
                <a:lnTo>
                  <a:pt x="733" y="308"/>
                </a:lnTo>
                <a:lnTo>
                  <a:pt x="742" y="315"/>
                </a:lnTo>
                <a:lnTo>
                  <a:pt x="733" y="332"/>
                </a:lnTo>
                <a:lnTo>
                  <a:pt x="695" y="315"/>
                </a:lnTo>
                <a:lnTo>
                  <a:pt x="681" y="318"/>
                </a:lnTo>
                <a:lnTo>
                  <a:pt x="674" y="310"/>
                </a:lnTo>
                <a:lnTo>
                  <a:pt x="662" y="315"/>
                </a:lnTo>
                <a:lnTo>
                  <a:pt x="662" y="332"/>
                </a:lnTo>
                <a:lnTo>
                  <a:pt x="664" y="351"/>
                </a:lnTo>
                <a:lnTo>
                  <a:pt x="655" y="377"/>
                </a:lnTo>
                <a:lnTo>
                  <a:pt x="629" y="363"/>
                </a:lnTo>
                <a:lnTo>
                  <a:pt x="626" y="370"/>
                </a:lnTo>
                <a:lnTo>
                  <a:pt x="608" y="381"/>
                </a:lnTo>
                <a:lnTo>
                  <a:pt x="600" y="410"/>
                </a:lnTo>
                <a:lnTo>
                  <a:pt x="593" y="424"/>
                </a:lnTo>
                <a:lnTo>
                  <a:pt x="586" y="426"/>
                </a:lnTo>
                <a:lnTo>
                  <a:pt x="584" y="434"/>
                </a:lnTo>
                <a:lnTo>
                  <a:pt x="596" y="460"/>
                </a:lnTo>
                <a:lnTo>
                  <a:pt x="596" y="476"/>
                </a:lnTo>
                <a:lnTo>
                  <a:pt x="581" y="490"/>
                </a:lnTo>
                <a:lnTo>
                  <a:pt x="563" y="526"/>
                </a:lnTo>
                <a:lnTo>
                  <a:pt x="553" y="535"/>
                </a:lnTo>
                <a:lnTo>
                  <a:pt x="558" y="557"/>
                </a:lnTo>
                <a:lnTo>
                  <a:pt x="539" y="571"/>
                </a:lnTo>
                <a:lnTo>
                  <a:pt x="515" y="575"/>
                </a:lnTo>
                <a:lnTo>
                  <a:pt x="520" y="609"/>
                </a:lnTo>
                <a:lnTo>
                  <a:pt x="515" y="620"/>
                </a:lnTo>
                <a:lnTo>
                  <a:pt x="515" y="639"/>
                </a:lnTo>
                <a:lnTo>
                  <a:pt x="515" y="661"/>
                </a:lnTo>
                <a:lnTo>
                  <a:pt x="508" y="668"/>
                </a:lnTo>
                <a:lnTo>
                  <a:pt x="506" y="682"/>
                </a:lnTo>
                <a:lnTo>
                  <a:pt x="475" y="732"/>
                </a:lnTo>
                <a:lnTo>
                  <a:pt x="473" y="736"/>
                </a:lnTo>
                <a:lnTo>
                  <a:pt x="485" y="746"/>
                </a:lnTo>
                <a:lnTo>
                  <a:pt x="492" y="748"/>
                </a:lnTo>
                <a:lnTo>
                  <a:pt x="494" y="779"/>
                </a:lnTo>
                <a:lnTo>
                  <a:pt x="485" y="798"/>
                </a:lnTo>
                <a:lnTo>
                  <a:pt x="470" y="793"/>
                </a:lnTo>
                <a:lnTo>
                  <a:pt x="449" y="788"/>
                </a:lnTo>
                <a:lnTo>
                  <a:pt x="437" y="791"/>
                </a:lnTo>
                <a:lnTo>
                  <a:pt x="425" y="800"/>
                </a:lnTo>
                <a:lnTo>
                  <a:pt x="399" y="838"/>
                </a:lnTo>
                <a:lnTo>
                  <a:pt x="402" y="852"/>
                </a:lnTo>
                <a:lnTo>
                  <a:pt x="390" y="874"/>
                </a:lnTo>
                <a:lnTo>
                  <a:pt x="397" y="902"/>
                </a:lnTo>
                <a:lnTo>
                  <a:pt x="390" y="914"/>
                </a:lnTo>
                <a:lnTo>
                  <a:pt x="392" y="930"/>
                </a:lnTo>
                <a:lnTo>
                  <a:pt x="388" y="942"/>
                </a:lnTo>
                <a:lnTo>
                  <a:pt x="397" y="982"/>
                </a:lnTo>
                <a:lnTo>
                  <a:pt x="388" y="1039"/>
                </a:lnTo>
                <a:lnTo>
                  <a:pt x="399" y="1056"/>
                </a:lnTo>
                <a:lnTo>
                  <a:pt x="406" y="1056"/>
                </a:lnTo>
                <a:lnTo>
                  <a:pt x="421" y="1079"/>
                </a:lnTo>
                <a:lnTo>
                  <a:pt x="416" y="1096"/>
                </a:lnTo>
                <a:lnTo>
                  <a:pt x="414" y="1101"/>
                </a:lnTo>
                <a:lnTo>
                  <a:pt x="409" y="1113"/>
                </a:lnTo>
                <a:lnTo>
                  <a:pt x="399" y="1113"/>
                </a:lnTo>
                <a:lnTo>
                  <a:pt x="385" y="1113"/>
                </a:lnTo>
                <a:lnTo>
                  <a:pt x="390" y="1127"/>
                </a:lnTo>
                <a:lnTo>
                  <a:pt x="395" y="1143"/>
                </a:lnTo>
                <a:lnTo>
                  <a:pt x="399" y="1155"/>
                </a:lnTo>
                <a:lnTo>
                  <a:pt x="399" y="1160"/>
                </a:lnTo>
                <a:lnTo>
                  <a:pt x="404" y="1165"/>
                </a:lnTo>
                <a:lnTo>
                  <a:pt x="404" y="1179"/>
                </a:lnTo>
                <a:lnTo>
                  <a:pt x="397" y="1188"/>
                </a:lnTo>
                <a:lnTo>
                  <a:pt x="399" y="1203"/>
                </a:lnTo>
                <a:lnTo>
                  <a:pt x="397" y="1214"/>
                </a:lnTo>
                <a:lnTo>
                  <a:pt x="388" y="1224"/>
                </a:lnTo>
                <a:lnTo>
                  <a:pt x="378" y="1233"/>
                </a:lnTo>
                <a:lnTo>
                  <a:pt x="371" y="1233"/>
                </a:lnTo>
                <a:lnTo>
                  <a:pt x="366" y="1231"/>
                </a:lnTo>
                <a:lnTo>
                  <a:pt x="359" y="1238"/>
                </a:lnTo>
                <a:lnTo>
                  <a:pt x="364" y="1243"/>
                </a:lnTo>
                <a:lnTo>
                  <a:pt x="364" y="1255"/>
                </a:lnTo>
                <a:lnTo>
                  <a:pt x="350" y="1262"/>
                </a:lnTo>
                <a:lnTo>
                  <a:pt x="350" y="1266"/>
                </a:lnTo>
                <a:lnTo>
                  <a:pt x="354" y="1290"/>
                </a:lnTo>
                <a:lnTo>
                  <a:pt x="354" y="1302"/>
                </a:lnTo>
                <a:lnTo>
                  <a:pt x="350" y="1316"/>
                </a:lnTo>
                <a:lnTo>
                  <a:pt x="347" y="1323"/>
                </a:lnTo>
                <a:lnTo>
                  <a:pt x="345" y="1330"/>
                </a:lnTo>
                <a:lnTo>
                  <a:pt x="343" y="1335"/>
                </a:lnTo>
                <a:lnTo>
                  <a:pt x="335" y="1340"/>
                </a:lnTo>
                <a:lnTo>
                  <a:pt x="331" y="1337"/>
                </a:lnTo>
                <a:lnTo>
                  <a:pt x="333" y="1326"/>
                </a:lnTo>
                <a:lnTo>
                  <a:pt x="331" y="1318"/>
                </a:lnTo>
                <a:lnTo>
                  <a:pt x="328" y="1314"/>
                </a:lnTo>
                <a:lnTo>
                  <a:pt x="326" y="1314"/>
                </a:lnTo>
                <a:lnTo>
                  <a:pt x="319" y="1314"/>
                </a:lnTo>
                <a:lnTo>
                  <a:pt x="317" y="1311"/>
                </a:lnTo>
                <a:lnTo>
                  <a:pt x="314" y="1311"/>
                </a:lnTo>
                <a:lnTo>
                  <a:pt x="312" y="1311"/>
                </a:lnTo>
                <a:lnTo>
                  <a:pt x="312" y="1307"/>
                </a:lnTo>
                <a:lnTo>
                  <a:pt x="309" y="1307"/>
                </a:lnTo>
                <a:lnTo>
                  <a:pt x="307" y="1307"/>
                </a:lnTo>
                <a:lnTo>
                  <a:pt x="307" y="1309"/>
                </a:lnTo>
                <a:lnTo>
                  <a:pt x="305" y="1309"/>
                </a:lnTo>
                <a:lnTo>
                  <a:pt x="305" y="1307"/>
                </a:lnTo>
                <a:lnTo>
                  <a:pt x="302" y="1307"/>
                </a:lnTo>
                <a:lnTo>
                  <a:pt x="300" y="1307"/>
                </a:lnTo>
                <a:lnTo>
                  <a:pt x="295" y="1300"/>
                </a:lnTo>
                <a:lnTo>
                  <a:pt x="295" y="1295"/>
                </a:lnTo>
                <a:lnTo>
                  <a:pt x="295" y="1290"/>
                </a:lnTo>
                <a:lnTo>
                  <a:pt x="291" y="1288"/>
                </a:lnTo>
                <a:lnTo>
                  <a:pt x="293" y="1276"/>
                </a:lnTo>
                <a:lnTo>
                  <a:pt x="295" y="1269"/>
                </a:lnTo>
                <a:lnTo>
                  <a:pt x="295" y="1266"/>
                </a:lnTo>
                <a:lnTo>
                  <a:pt x="295" y="1257"/>
                </a:lnTo>
                <a:lnTo>
                  <a:pt x="293" y="1250"/>
                </a:lnTo>
                <a:lnTo>
                  <a:pt x="291" y="1243"/>
                </a:lnTo>
                <a:lnTo>
                  <a:pt x="293" y="1236"/>
                </a:lnTo>
                <a:lnTo>
                  <a:pt x="295" y="1231"/>
                </a:lnTo>
                <a:lnTo>
                  <a:pt x="298" y="1236"/>
                </a:lnTo>
                <a:lnTo>
                  <a:pt x="298" y="1243"/>
                </a:lnTo>
                <a:lnTo>
                  <a:pt x="298" y="1247"/>
                </a:lnTo>
                <a:lnTo>
                  <a:pt x="300" y="1243"/>
                </a:lnTo>
                <a:lnTo>
                  <a:pt x="300" y="1238"/>
                </a:lnTo>
                <a:lnTo>
                  <a:pt x="302" y="1233"/>
                </a:lnTo>
                <a:lnTo>
                  <a:pt x="302" y="1231"/>
                </a:lnTo>
                <a:lnTo>
                  <a:pt x="300" y="1229"/>
                </a:lnTo>
                <a:lnTo>
                  <a:pt x="295" y="1226"/>
                </a:lnTo>
                <a:lnTo>
                  <a:pt x="288" y="1229"/>
                </a:lnTo>
                <a:lnTo>
                  <a:pt x="286" y="1233"/>
                </a:lnTo>
                <a:lnTo>
                  <a:pt x="286" y="1245"/>
                </a:lnTo>
                <a:lnTo>
                  <a:pt x="286" y="1247"/>
                </a:lnTo>
                <a:lnTo>
                  <a:pt x="291" y="1252"/>
                </a:lnTo>
                <a:lnTo>
                  <a:pt x="291" y="1259"/>
                </a:lnTo>
                <a:lnTo>
                  <a:pt x="288" y="1264"/>
                </a:lnTo>
                <a:lnTo>
                  <a:pt x="281" y="1266"/>
                </a:lnTo>
                <a:lnTo>
                  <a:pt x="279" y="1264"/>
                </a:lnTo>
                <a:lnTo>
                  <a:pt x="276" y="1264"/>
                </a:lnTo>
                <a:lnTo>
                  <a:pt x="274" y="1262"/>
                </a:lnTo>
                <a:lnTo>
                  <a:pt x="272" y="1262"/>
                </a:lnTo>
                <a:lnTo>
                  <a:pt x="274" y="1271"/>
                </a:lnTo>
                <a:lnTo>
                  <a:pt x="276" y="1276"/>
                </a:lnTo>
                <a:lnTo>
                  <a:pt x="283" y="1278"/>
                </a:lnTo>
                <a:lnTo>
                  <a:pt x="281" y="1283"/>
                </a:lnTo>
                <a:lnTo>
                  <a:pt x="283" y="1290"/>
                </a:lnTo>
                <a:lnTo>
                  <a:pt x="279" y="1297"/>
                </a:lnTo>
                <a:lnTo>
                  <a:pt x="279" y="1302"/>
                </a:lnTo>
                <a:lnTo>
                  <a:pt x="276" y="1304"/>
                </a:lnTo>
                <a:lnTo>
                  <a:pt x="276" y="1311"/>
                </a:lnTo>
                <a:lnTo>
                  <a:pt x="276" y="1314"/>
                </a:lnTo>
                <a:lnTo>
                  <a:pt x="274" y="1314"/>
                </a:lnTo>
                <a:lnTo>
                  <a:pt x="274" y="1311"/>
                </a:lnTo>
                <a:lnTo>
                  <a:pt x="272" y="1307"/>
                </a:lnTo>
                <a:lnTo>
                  <a:pt x="269" y="1309"/>
                </a:lnTo>
                <a:lnTo>
                  <a:pt x="269" y="1314"/>
                </a:lnTo>
                <a:lnTo>
                  <a:pt x="262" y="1318"/>
                </a:lnTo>
                <a:lnTo>
                  <a:pt x="260" y="1321"/>
                </a:lnTo>
                <a:lnTo>
                  <a:pt x="257" y="1316"/>
                </a:lnTo>
                <a:lnTo>
                  <a:pt x="255" y="1318"/>
                </a:lnTo>
                <a:lnTo>
                  <a:pt x="255" y="1321"/>
                </a:lnTo>
                <a:lnTo>
                  <a:pt x="250" y="1323"/>
                </a:lnTo>
                <a:lnTo>
                  <a:pt x="246" y="1323"/>
                </a:lnTo>
                <a:lnTo>
                  <a:pt x="246" y="1321"/>
                </a:lnTo>
                <a:lnTo>
                  <a:pt x="243" y="1316"/>
                </a:lnTo>
                <a:lnTo>
                  <a:pt x="243" y="1314"/>
                </a:lnTo>
                <a:lnTo>
                  <a:pt x="241" y="1314"/>
                </a:lnTo>
                <a:lnTo>
                  <a:pt x="239" y="1314"/>
                </a:lnTo>
                <a:lnTo>
                  <a:pt x="239" y="1318"/>
                </a:lnTo>
                <a:lnTo>
                  <a:pt x="231" y="1326"/>
                </a:lnTo>
                <a:lnTo>
                  <a:pt x="229" y="1330"/>
                </a:lnTo>
                <a:lnTo>
                  <a:pt x="222" y="1337"/>
                </a:lnTo>
                <a:lnTo>
                  <a:pt x="213" y="1342"/>
                </a:lnTo>
                <a:lnTo>
                  <a:pt x="208" y="1342"/>
                </a:lnTo>
                <a:lnTo>
                  <a:pt x="205" y="1347"/>
                </a:lnTo>
                <a:lnTo>
                  <a:pt x="203" y="1352"/>
                </a:lnTo>
                <a:lnTo>
                  <a:pt x="196" y="1356"/>
                </a:lnTo>
                <a:lnTo>
                  <a:pt x="189" y="1366"/>
                </a:lnTo>
                <a:lnTo>
                  <a:pt x="186" y="1368"/>
                </a:lnTo>
                <a:lnTo>
                  <a:pt x="182" y="1371"/>
                </a:lnTo>
                <a:lnTo>
                  <a:pt x="175" y="1380"/>
                </a:lnTo>
                <a:lnTo>
                  <a:pt x="168" y="1382"/>
                </a:lnTo>
                <a:lnTo>
                  <a:pt x="163" y="1389"/>
                </a:lnTo>
                <a:lnTo>
                  <a:pt x="153" y="1392"/>
                </a:lnTo>
                <a:lnTo>
                  <a:pt x="149" y="1397"/>
                </a:lnTo>
                <a:lnTo>
                  <a:pt x="146" y="1404"/>
                </a:lnTo>
                <a:lnTo>
                  <a:pt x="139" y="1404"/>
                </a:lnTo>
                <a:lnTo>
                  <a:pt x="137" y="1401"/>
                </a:lnTo>
                <a:lnTo>
                  <a:pt x="132" y="1399"/>
                </a:lnTo>
                <a:lnTo>
                  <a:pt x="132" y="1404"/>
                </a:lnTo>
                <a:lnTo>
                  <a:pt x="130" y="1406"/>
                </a:lnTo>
                <a:lnTo>
                  <a:pt x="120" y="1406"/>
                </a:lnTo>
                <a:lnTo>
                  <a:pt x="116" y="1408"/>
                </a:lnTo>
                <a:lnTo>
                  <a:pt x="113" y="1411"/>
                </a:lnTo>
                <a:lnTo>
                  <a:pt x="104" y="1411"/>
                </a:lnTo>
                <a:lnTo>
                  <a:pt x="97" y="1408"/>
                </a:lnTo>
                <a:lnTo>
                  <a:pt x="90" y="1406"/>
                </a:lnTo>
                <a:lnTo>
                  <a:pt x="85" y="1406"/>
                </a:lnTo>
                <a:lnTo>
                  <a:pt x="80" y="1408"/>
                </a:lnTo>
                <a:lnTo>
                  <a:pt x="78" y="1411"/>
                </a:lnTo>
                <a:lnTo>
                  <a:pt x="75" y="1411"/>
                </a:lnTo>
                <a:lnTo>
                  <a:pt x="75" y="1406"/>
                </a:lnTo>
                <a:lnTo>
                  <a:pt x="73" y="1404"/>
                </a:lnTo>
                <a:lnTo>
                  <a:pt x="68" y="1401"/>
                </a:lnTo>
                <a:lnTo>
                  <a:pt x="63" y="1401"/>
                </a:lnTo>
                <a:lnTo>
                  <a:pt x="59" y="1399"/>
                </a:lnTo>
                <a:lnTo>
                  <a:pt x="54" y="1397"/>
                </a:lnTo>
                <a:lnTo>
                  <a:pt x="54" y="1394"/>
                </a:lnTo>
                <a:lnTo>
                  <a:pt x="56" y="1389"/>
                </a:lnTo>
                <a:lnTo>
                  <a:pt x="59" y="1387"/>
                </a:lnTo>
                <a:lnTo>
                  <a:pt x="61" y="1387"/>
                </a:lnTo>
                <a:lnTo>
                  <a:pt x="63" y="1382"/>
                </a:lnTo>
                <a:lnTo>
                  <a:pt x="61" y="1380"/>
                </a:lnTo>
                <a:lnTo>
                  <a:pt x="54" y="1380"/>
                </a:lnTo>
                <a:lnTo>
                  <a:pt x="45" y="1373"/>
                </a:lnTo>
                <a:lnTo>
                  <a:pt x="33" y="1363"/>
                </a:lnTo>
                <a:lnTo>
                  <a:pt x="26" y="1359"/>
                </a:lnTo>
                <a:lnTo>
                  <a:pt x="23" y="1354"/>
                </a:lnTo>
                <a:lnTo>
                  <a:pt x="21" y="1349"/>
                </a:lnTo>
                <a:lnTo>
                  <a:pt x="16" y="1345"/>
                </a:lnTo>
                <a:lnTo>
                  <a:pt x="16" y="1342"/>
                </a:lnTo>
                <a:lnTo>
                  <a:pt x="11" y="1340"/>
                </a:lnTo>
                <a:lnTo>
                  <a:pt x="4" y="1328"/>
                </a:lnTo>
                <a:lnTo>
                  <a:pt x="4" y="1321"/>
                </a:lnTo>
                <a:lnTo>
                  <a:pt x="2" y="1316"/>
                </a:lnTo>
                <a:lnTo>
                  <a:pt x="7" y="1311"/>
                </a:lnTo>
                <a:lnTo>
                  <a:pt x="9" y="1304"/>
                </a:lnTo>
                <a:lnTo>
                  <a:pt x="9" y="1297"/>
                </a:lnTo>
                <a:lnTo>
                  <a:pt x="11" y="1288"/>
                </a:lnTo>
                <a:lnTo>
                  <a:pt x="14" y="1288"/>
                </a:lnTo>
                <a:lnTo>
                  <a:pt x="21" y="1295"/>
                </a:lnTo>
                <a:lnTo>
                  <a:pt x="19" y="1302"/>
                </a:lnTo>
                <a:lnTo>
                  <a:pt x="21" y="1304"/>
                </a:lnTo>
                <a:lnTo>
                  <a:pt x="23" y="1300"/>
                </a:lnTo>
                <a:lnTo>
                  <a:pt x="28" y="1297"/>
                </a:lnTo>
                <a:lnTo>
                  <a:pt x="33" y="1300"/>
                </a:lnTo>
                <a:lnTo>
                  <a:pt x="35" y="1307"/>
                </a:lnTo>
                <a:lnTo>
                  <a:pt x="37" y="1302"/>
                </a:lnTo>
                <a:lnTo>
                  <a:pt x="35" y="1297"/>
                </a:lnTo>
                <a:lnTo>
                  <a:pt x="37" y="1295"/>
                </a:lnTo>
                <a:lnTo>
                  <a:pt x="37" y="1290"/>
                </a:lnTo>
                <a:lnTo>
                  <a:pt x="33" y="1290"/>
                </a:lnTo>
                <a:lnTo>
                  <a:pt x="30" y="1285"/>
                </a:lnTo>
                <a:lnTo>
                  <a:pt x="33" y="1283"/>
                </a:lnTo>
                <a:lnTo>
                  <a:pt x="35" y="1283"/>
                </a:lnTo>
                <a:lnTo>
                  <a:pt x="37" y="1283"/>
                </a:lnTo>
                <a:lnTo>
                  <a:pt x="40" y="1281"/>
                </a:lnTo>
                <a:lnTo>
                  <a:pt x="42" y="1276"/>
                </a:lnTo>
                <a:lnTo>
                  <a:pt x="47" y="1271"/>
                </a:lnTo>
                <a:lnTo>
                  <a:pt x="47" y="1269"/>
                </a:lnTo>
                <a:lnTo>
                  <a:pt x="47" y="1262"/>
                </a:lnTo>
                <a:lnTo>
                  <a:pt x="45" y="1259"/>
                </a:lnTo>
                <a:lnTo>
                  <a:pt x="42" y="1257"/>
                </a:lnTo>
                <a:lnTo>
                  <a:pt x="42" y="1255"/>
                </a:lnTo>
                <a:lnTo>
                  <a:pt x="40" y="1257"/>
                </a:lnTo>
                <a:lnTo>
                  <a:pt x="33" y="1257"/>
                </a:lnTo>
                <a:lnTo>
                  <a:pt x="30" y="1257"/>
                </a:lnTo>
                <a:lnTo>
                  <a:pt x="26" y="1259"/>
                </a:lnTo>
                <a:lnTo>
                  <a:pt x="21" y="1262"/>
                </a:lnTo>
                <a:lnTo>
                  <a:pt x="19" y="1259"/>
                </a:lnTo>
                <a:lnTo>
                  <a:pt x="14" y="1262"/>
                </a:lnTo>
                <a:lnTo>
                  <a:pt x="11" y="1262"/>
                </a:lnTo>
                <a:lnTo>
                  <a:pt x="9" y="1259"/>
                </a:lnTo>
                <a:lnTo>
                  <a:pt x="4" y="1259"/>
                </a:lnTo>
                <a:lnTo>
                  <a:pt x="2" y="1259"/>
                </a:lnTo>
                <a:lnTo>
                  <a:pt x="2" y="1252"/>
                </a:lnTo>
                <a:lnTo>
                  <a:pt x="2" y="1247"/>
                </a:lnTo>
                <a:lnTo>
                  <a:pt x="0" y="1243"/>
                </a:lnTo>
                <a:lnTo>
                  <a:pt x="2" y="1233"/>
                </a:lnTo>
                <a:lnTo>
                  <a:pt x="2" y="1229"/>
                </a:lnTo>
                <a:lnTo>
                  <a:pt x="7" y="1221"/>
                </a:lnTo>
                <a:lnTo>
                  <a:pt x="11" y="1221"/>
                </a:lnTo>
                <a:lnTo>
                  <a:pt x="14" y="1219"/>
                </a:lnTo>
                <a:lnTo>
                  <a:pt x="16" y="1217"/>
                </a:lnTo>
                <a:lnTo>
                  <a:pt x="19" y="1214"/>
                </a:lnTo>
                <a:lnTo>
                  <a:pt x="21" y="1214"/>
                </a:lnTo>
                <a:lnTo>
                  <a:pt x="19" y="1221"/>
                </a:lnTo>
                <a:lnTo>
                  <a:pt x="21" y="1221"/>
                </a:lnTo>
                <a:lnTo>
                  <a:pt x="23" y="1219"/>
                </a:lnTo>
                <a:lnTo>
                  <a:pt x="28" y="1224"/>
                </a:lnTo>
                <a:lnTo>
                  <a:pt x="30" y="1224"/>
                </a:lnTo>
                <a:lnTo>
                  <a:pt x="33" y="1224"/>
                </a:lnTo>
                <a:lnTo>
                  <a:pt x="35" y="1221"/>
                </a:lnTo>
                <a:lnTo>
                  <a:pt x="37" y="1217"/>
                </a:lnTo>
                <a:lnTo>
                  <a:pt x="42" y="1217"/>
                </a:lnTo>
                <a:lnTo>
                  <a:pt x="47" y="1217"/>
                </a:lnTo>
                <a:lnTo>
                  <a:pt x="45" y="1212"/>
                </a:lnTo>
                <a:lnTo>
                  <a:pt x="45" y="1210"/>
                </a:lnTo>
                <a:lnTo>
                  <a:pt x="42" y="1210"/>
                </a:lnTo>
                <a:lnTo>
                  <a:pt x="40" y="1212"/>
                </a:lnTo>
                <a:lnTo>
                  <a:pt x="37" y="1207"/>
                </a:lnTo>
                <a:lnTo>
                  <a:pt x="35" y="1205"/>
                </a:lnTo>
                <a:lnTo>
                  <a:pt x="30" y="1203"/>
                </a:lnTo>
                <a:lnTo>
                  <a:pt x="35" y="1200"/>
                </a:lnTo>
                <a:lnTo>
                  <a:pt x="37" y="1193"/>
                </a:lnTo>
                <a:lnTo>
                  <a:pt x="47" y="1193"/>
                </a:lnTo>
                <a:lnTo>
                  <a:pt x="49" y="1193"/>
                </a:lnTo>
                <a:lnTo>
                  <a:pt x="49" y="1188"/>
                </a:lnTo>
                <a:lnTo>
                  <a:pt x="52" y="1181"/>
                </a:lnTo>
                <a:lnTo>
                  <a:pt x="59" y="1179"/>
                </a:lnTo>
                <a:lnTo>
                  <a:pt x="61" y="1179"/>
                </a:lnTo>
                <a:lnTo>
                  <a:pt x="59" y="1174"/>
                </a:lnTo>
                <a:lnTo>
                  <a:pt x="59" y="1169"/>
                </a:lnTo>
                <a:lnTo>
                  <a:pt x="61" y="1167"/>
                </a:lnTo>
                <a:lnTo>
                  <a:pt x="63" y="1167"/>
                </a:lnTo>
                <a:lnTo>
                  <a:pt x="66" y="1162"/>
                </a:lnTo>
                <a:lnTo>
                  <a:pt x="68" y="1158"/>
                </a:lnTo>
                <a:lnTo>
                  <a:pt x="73" y="1158"/>
                </a:lnTo>
                <a:lnTo>
                  <a:pt x="75" y="1153"/>
                </a:lnTo>
                <a:lnTo>
                  <a:pt x="82" y="1153"/>
                </a:lnTo>
                <a:lnTo>
                  <a:pt x="85" y="1148"/>
                </a:lnTo>
                <a:lnTo>
                  <a:pt x="85" y="1148"/>
                </a:lnTo>
                <a:lnTo>
                  <a:pt x="87" y="1146"/>
                </a:lnTo>
                <a:lnTo>
                  <a:pt x="90" y="1148"/>
                </a:lnTo>
                <a:lnTo>
                  <a:pt x="87" y="1158"/>
                </a:lnTo>
                <a:lnTo>
                  <a:pt x="82" y="1167"/>
                </a:lnTo>
                <a:lnTo>
                  <a:pt x="78" y="1181"/>
                </a:lnTo>
                <a:lnTo>
                  <a:pt x="78" y="1184"/>
                </a:lnTo>
                <a:lnTo>
                  <a:pt x="80" y="1184"/>
                </a:lnTo>
                <a:lnTo>
                  <a:pt x="82" y="1177"/>
                </a:lnTo>
                <a:lnTo>
                  <a:pt x="87" y="1165"/>
                </a:lnTo>
                <a:lnTo>
                  <a:pt x="90" y="1158"/>
                </a:lnTo>
                <a:lnTo>
                  <a:pt x="94" y="1150"/>
                </a:lnTo>
                <a:lnTo>
                  <a:pt x="97" y="1148"/>
                </a:lnTo>
                <a:lnTo>
                  <a:pt x="101" y="1143"/>
                </a:lnTo>
                <a:lnTo>
                  <a:pt x="99" y="1143"/>
                </a:lnTo>
                <a:lnTo>
                  <a:pt x="94" y="1146"/>
                </a:lnTo>
                <a:lnTo>
                  <a:pt x="92" y="1148"/>
                </a:lnTo>
                <a:lnTo>
                  <a:pt x="90" y="1143"/>
                </a:lnTo>
                <a:lnTo>
                  <a:pt x="85" y="1143"/>
                </a:lnTo>
                <a:lnTo>
                  <a:pt x="78" y="1148"/>
                </a:lnTo>
                <a:lnTo>
                  <a:pt x="71" y="1148"/>
                </a:lnTo>
                <a:lnTo>
                  <a:pt x="66" y="1153"/>
                </a:lnTo>
                <a:lnTo>
                  <a:pt x="66" y="1155"/>
                </a:lnTo>
                <a:lnTo>
                  <a:pt x="63" y="1158"/>
                </a:lnTo>
                <a:lnTo>
                  <a:pt x="63" y="1160"/>
                </a:lnTo>
                <a:lnTo>
                  <a:pt x="61" y="1162"/>
                </a:lnTo>
                <a:lnTo>
                  <a:pt x="56" y="1162"/>
                </a:lnTo>
                <a:lnTo>
                  <a:pt x="54" y="1162"/>
                </a:lnTo>
                <a:lnTo>
                  <a:pt x="52" y="1169"/>
                </a:lnTo>
                <a:lnTo>
                  <a:pt x="47" y="1174"/>
                </a:lnTo>
                <a:lnTo>
                  <a:pt x="47" y="1179"/>
                </a:lnTo>
                <a:lnTo>
                  <a:pt x="45" y="1186"/>
                </a:lnTo>
                <a:lnTo>
                  <a:pt x="40" y="1188"/>
                </a:lnTo>
                <a:lnTo>
                  <a:pt x="37" y="1188"/>
                </a:lnTo>
                <a:lnTo>
                  <a:pt x="35" y="1184"/>
                </a:lnTo>
                <a:lnTo>
                  <a:pt x="37" y="1179"/>
                </a:lnTo>
                <a:lnTo>
                  <a:pt x="40" y="1172"/>
                </a:lnTo>
                <a:lnTo>
                  <a:pt x="37" y="1169"/>
                </a:lnTo>
                <a:lnTo>
                  <a:pt x="33" y="1169"/>
                </a:lnTo>
                <a:lnTo>
                  <a:pt x="30" y="1169"/>
                </a:lnTo>
                <a:lnTo>
                  <a:pt x="30" y="1169"/>
                </a:lnTo>
                <a:lnTo>
                  <a:pt x="30" y="1165"/>
                </a:lnTo>
                <a:lnTo>
                  <a:pt x="35" y="1162"/>
                </a:lnTo>
                <a:lnTo>
                  <a:pt x="35" y="1160"/>
                </a:lnTo>
                <a:lnTo>
                  <a:pt x="35" y="1155"/>
                </a:lnTo>
                <a:lnTo>
                  <a:pt x="35" y="1153"/>
                </a:lnTo>
                <a:lnTo>
                  <a:pt x="35" y="1150"/>
                </a:lnTo>
                <a:lnTo>
                  <a:pt x="30" y="1158"/>
                </a:lnTo>
                <a:lnTo>
                  <a:pt x="28" y="1165"/>
                </a:lnTo>
                <a:lnTo>
                  <a:pt x="23" y="1167"/>
                </a:lnTo>
                <a:lnTo>
                  <a:pt x="23" y="1167"/>
                </a:lnTo>
                <a:lnTo>
                  <a:pt x="21" y="1169"/>
                </a:lnTo>
                <a:lnTo>
                  <a:pt x="21" y="1165"/>
                </a:lnTo>
                <a:lnTo>
                  <a:pt x="21" y="1162"/>
                </a:lnTo>
                <a:lnTo>
                  <a:pt x="21" y="1160"/>
                </a:lnTo>
                <a:lnTo>
                  <a:pt x="16" y="1160"/>
                </a:lnTo>
                <a:lnTo>
                  <a:pt x="21" y="1158"/>
                </a:lnTo>
                <a:lnTo>
                  <a:pt x="19" y="1155"/>
                </a:lnTo>
                <a:lnTo>
                  <a:pt x="14" y="1155"/>
                </a:lnTo>
                <a:lnTo>
                  <a:pt x="14" y="1150"/>
                </a:lnTo>
                <a:lnTo>
                  <a:pt x="14" y="1148"/>
                </a:lnTo>
                <a:lnTo>
                  <a:pt x="14" y="1146"/>
                </a:lnTo>
                <a:lnTo>
                  <a:pt x="14" y="1143"/>
                </a:lnTo>
                <a:lnTo>
                  <a:pt x="16" y="1141"/>
                </a:lnTo>
                <a:lnTo>
                  <a:pt x="21" y="1141"/>
                </a:lnTo>
                <a:lnTo>
                  <a:pt x="21" y="1139"/>
                </a:lnTo>
                <a:lnTo>
                  <a:pt x="21" y="1132"/>
                </a:lnTo>
                <a:lnTo>
                  <a:pt x="21" y="1129"/>
                </a:lnTo>
                <a:lnTo>
                  <a:pt x="23" y="1127"/>
                </a:lnTo>
                <a:lnTo>
                  <a:pt x="28" y="1134"/>
                </a:lnTo>
                <a:lnTo>
                  <a:pt x="30" y="1139"/>
                </a:lnTo>
                <a:lnTo>
                  <a:pt x="33" y="1141"/>
                </a:lnTo>
                <a:lnTo>
                  <a:pt x="37" y="1141"/>
                </a:lnTo>
                <a:lnTo>
                  <a:pt x="40" y="1136"/>
                </a:lnTo>
                <a:lnTo>
                  <a:pt x="42" y="1139"/>
                </a:lnTo>
                <a:lnTo>
                  <a:pt x="45" y="1136"/>
                </a:lnTo>
                <a:lnTo>
                  <a:pt x="45" y="1127"/>
                </a:lnTo>
                <a:lnTo>
                  <a:pt x="47" y="1117"/>
                </a:lnTo>
                <a:lnTo>
                  <a:pt x="47" y="1113"/>
                </a:lnTo>
                <a:lnTo>
                  <a:pt x="45" y="1110"/>
                </a:lnTo>
                <a:lnTo>
                  <a:pt x="40" y="1113"/>
                </a:lnTo>
                <a:lnTo>
                  <a:pt x="37" y="1115"/>
                </a:lnTo>
                <a:lnTo>
                  <a:pt x="35" y="1117"/>
                </a:lnTo>
                <a:lnTo>
                  <a:pt x="28" y="1122"/>
                </a:lnTo>
                <a:lnTo>
                  <a:pt x="23" y="1124"/>
                </a:lnTo>
                <a:lnTo>
                  <a:pt x="21" y="1124"/>
                </a:lnTo>
                <a:lnTo>
                  <a:pt x="21" y="1120"/>
                </a:lnTo>
                <a:lnTo>
                  <a:pt x="21" y="1113"/>
                </a:lnTo>
                <a:lnTo>
                  <a:pt x="21" y="1110"/>
                </a:lnTo>
                <a:lnTo>
                  <a:pt x="16" y="1106"/>
                </a:lnTo>
                <a:lnTo>
                  <a:pt x="14" y="1101"/>
                </a:lnTo>
                <a:lnTo>
                  <a:pt x="9" y="1096"/>
                </a:lnTo>
                <a:lnTo>
                  <a:pt x="11" y="1094"/>
                </a:lnTo>
                <a:lnTo>
                  <a:pt x="14" y="1096"/>
                </a:lnTo>
                <a:lnTo>
                  <a:pt x="19" y="1101"/>
                </a:lnTo>
                <a:lnTo>
                  <a:pt x="26" y="1106"/>
                </a:lnTo>
                <a:lnTo>
                  <a:pt x="28" y="1108"/>
                </a:lnTo>
                <a:lnTo>
                  <a:pt x="28" y="1113"/>
                </a:lnTo>
                <a:lnTo>
                  <a:pt x="30" y="1113"/>
                </a:lnTo>
                <a:lnTo>
                  <a:pt x="33" y="1110"/>
                </a:lnTo>
                <a:lnTo>
                  <a:pt x="28" y="1106"/>
                </a:lnTo>
                <a:lnTo>
                  <a:pt x="26" y="1101"/>
                </a:lnTo>
                <a:lnTo>
                  <a:pt x="28" y="1098"/>
                </a:lnTo>
                <a:lnTo>
                  <a:pt x="23" y="1096"/>
                </a:lnTo>
                <a:lnTo>
                  <a:pt x="21" y="1094"/>
                </a:lnTo>
                <a:lnTo>
                  <a:pt x="16" y="1091"/>
                </a:lnTo>
                <a:lnTo>
                  <a:pt x="16" y="1084"/>
                </a:lnTo>
                <a:lnTo>
                  <a:pt x="14" y="1082"/>
                </a:lnTo>
                <a:lnTo>
                  <a:pt x="16" y="1079"/>
                </a:lnTo>
                <a:lnTo>
                  <a:pt x="19" y="1077"/>
                </a:lnTo>
                <a:lnTo>
                  <a:pt x="16" y="1072"/>
                </a:lnTo>
                <a:lnTo>
                  <a:pt x="19" y="1070"/>
                </a:lnTo>
                <a:lnTo>
                  <a:pt x="23" y="1068"/>
                </a:lnTo>
                <a:lnTo>
                  <a:pt x="30" y="1070"/>
                </a:lnTo>
                <a:lnTo>
                  <a:pt x="33" y="1075"/>
                </a:lnTo>
                <a:lnTo>
                  <a:pt x="37" y="1075"/>
                </a:lnTo>
                <a:lnTo>
                  <a:pt x="42" y="1072"/>
                </a:lnTo>
                <a:lnTo>
                  <a:pt x="49" y="1070"/>
                </a:lnTo>
                <a:lnTo>
                  <a:pt x="54" y="1070"/>
                </a:lnTo>
                <a:lnTo>
                  <a:pt x="59" y="1068"/>
                </a:lnTo>
                <a:lnTo>
                  <a:pt x="61" y="1068"/>
                </a:lnTo>
                <a:lnTo>
                  <a:pt x="68" y="1070"/>
                </a:lnTo>
                <a:lnTo>
                  <a:pt x="73" y="1072"/>
                </a:lnTo>
                <a:lnTo>
                  <a:pt x="80" y="1072"/>
                </a:lnTo>
                <a:lnTo>
                  <a:pt x="82" y="1075"/>
                </a:lnTo>
                <a:lnTo>
                  <a:pt x="85" y="1077"/>
                </a:lnTo>
                <a:lnTo>
                  <a:pt x="90" y="1077"/>
                </a:lnTo>
                <a:lnTo>
                  <a:pt x="94" y="1077"/>
                </a:lnTo>
                <a:lnTo>
                  <a:pt x="97" y="1077"/>
                </a:lnTo>
                <a:lnTo>
                  <a:pt x="101" y="1075"/>
                </a:lnTo>
                <a:lnTo>
                  <a:pt x="101" y="1070"/>
                </a:lnTo>
                <a:lnTo>
                  <a:pt x="104" y="1070"/>
                </a:lnTo>
                <a:lnTo>
                  <a:pt x="106" y="1072"/>
                </a:lnTo>
                <a:lnTo>
                  <a:pt x="108" y="1075"/>
                </a:lnTo>
                <a:lnTo>
                  <a:pt x="111" y="1079"/>
                </a:lnTo>
                <a:lnTo>
                  <a:pt x="113" y="1082"/>
                </a:lnTo>
                <a:lnTo>
                  <a:pt x="120" y="1087"/>
                </a:lnTo>
                <a:lnTo>
                  <a:pt x="120" y="1082"/>
                </a:lnTo>
                <a:lnTo>
                  <a:pt x="123" y="1082"/>
                </a:lnTo>
                <a:lnTo>
                  <a:pt x="127" y="1082"/>
                </a:lnTo>
                <a:lnTo>
                  <a:pt x="132" y="1079"/>
                </a:lnTo>
                <a:lnTo>
                  <a:pt x="139" y="1079"/>
                </a:lnTo>
                <a:lnTo>
                  <a:pt x="144" y="1077"/>
                </a:lnTo>
                <a:lnTo>
                  <a:pt x="146" y="1075"/>
                </a:lnTo>
                <a:lnTo>
                  <a:pt x="144" y="1072"/>
                </a:lnTo>
                <a:lnTo>
                  <a:pt x="142" y="1072"/>
                </a:lnTo>
                <a:lnTo>
                  <a:pt x="142" y="1068"/>
                </a:lnTo>
                <a:lnTo>
                  <a:pt x="142" y="1063"/>
                </a:lnTo>
                <a:lnTo>
                  <a:pt x="139" y="1061"/>
                </a:lnTo>
                <a:lnTo>
                  <a:pt x="134" y="1061"/>
                </a:lnTo>
                <a:lnTo>
                  <a:pt x="134" y="1063"/>
                </a:lnTo>
                <a:lnTo>
                  <a:pt x="139" y="1070"/>
                </a:lnTo>
                <a:lnTo>
                  <a:pt x="139" y="1075"/>
                </a:lnTo>
                <a:lnTo>
                  <a:pt x="134" y="1077"/>
                </a:lnTo>
                <a:lnTo>
                  <a:pt x="132" y="1075"/>
                </a:lnTo>
                <a:lnTo>
                  <a:pt x="127" y="1075"/>
                </a:lnTo>
                <a:lnTo>
                  <a:pt x="120" y="1077"/>
                </a:lnTo>
                <a:lnTo>
                  <a:pt x="118" y="1079"/>
                </a:lnTo>
                <a:lnTo>
                  <a:pt x="116" y="1077"/>
                </a:lnTo>
                <a:lnTo>
                  <a:pt x="116" y="1072"/>
                </a:lnTo>
                <a:lnTo>
                  <a:pt x="111" y="1070"/>
                </a:lnTo>
                <a:lnTo>
                  <a:pt x="106" y="1070"/>
                </a:lnTo>
                <a:lnTo>
                  <a:pt x="106" y="1068"/>
                </a:lnTo>
                <a:lnTo>
                  <a:pt x="101" y="1065"/>
                </a:lnTo>
                <a:lnTo>
                  <a:pt x="101" y="1063"/>
                </a:lnTo>
                <a:lnTo>
                  <a:pt x="104" y="1061"/>
                </a:lnTo>
                <a:lnTo>
                  <a:pt x="106" y="1058"/>
                </a:lnTo>
                <a:lnTo>
                  <a:pt x="104" y="1058"/>
                </a:lnTo>
                <a:lnTo>
                  <a:pt x="99" y="1061"/>
                </a:lnTo>
                <a:lnTo>
                  <a:pt x="97" y="1065"/>
                </a:lnTo>
                <a:lnTo>
                  <a:pt x="97" y="1070"/>
                </a:lnTo>
                <a:lnTo>
                  <a:pt x="97" y="1072"/>
                </a:lnTo>
                <a:lnTo>
                  <a:pt x="92" y="1075"/>
                </a:lnTo>
                <a:lnTo>
                  <a:pt x="87" y="1072"/>
                </a:lnTo>
                <a:lnTo>
                  <a:pt x="82" y="1072"/>
                </a:lnTo>
                <a:lnTo>
                  <a:pt x="80" y="1068"/>
                </a:lnTo>
                <a:lnTo>
                  <a:pt x="71" y="1068"/>
                </a:lnTo>
                <a:lnTo>
                  <a:pt x="68" y="1068"/>
                </a:lnTo>
                <a:lnTo>
                  <a:pt x="66" y="1065"/>
                </a:lnTo>
                <a:lnTo>
                  <a:pt x="61" y="1065"/>
                </a:lnTo>
                <a:lnTo>
                  <a:pt x="59" y="1065"/>
                </a:lnTo>
                <a:lnTo>
                  <a:pt x="54" y="1063"/>
                </a:lnTo>
                <a:lnTo>
                  <a:pt x="49" y="1063"/>
                </a:lnTo>
                <a:lnTo>
                  <a:pt x="42" y="1068"/>
                </a:lnTo>
                <a:lnTo>
                  <a:pt x="37" y="1070"/>
                </a:lnTo>
                <a:lnTo>
                  <a:pt x="35" y="1065"/>
                </a:lnTo>
                <a:lnTo>
                  <a:pt x="35" y="1063"/>
                </a:lnTo>
                <a:lnTo>
                  <a:pt x="30" y="1065"/>
                </a:lnTo>
                <a:lnTo>
                  <a:pt x="28" y="1061"/>
                </a:lnTo>
                <a:lnTo>
                  <a:pt x="23" y="1058"/>
                </a:lnTo>
                <a:lnTo>
                  <a:pt x="23" y="1053"/>
                </a:lnTo>
                <a:lnTo>
                  <a:pt x="28" y="1053"/>
                </a:lnTo>
                <a:lnTo>
                  <a:pt x="28" y="1056"/>
                </a:lnTo>
                <a:lnTo>
                  <a:pt x="30" y="1056"/>
                </a:lnTo>
                <a:lnTo>
                  <a:pt x="28" y="1053"/>
                </a:lnTo>
                <a:lnTo>
                  <a:pt x="21" y="1053"/>
                </a:lnTo>
                <a:lnTo>
                  <a:pt x="19" y="1051"/>
                </a:lnTo>
                <a:lnTo>
                  <a:pt x="19" y="1049"/>
                </a:lnTo>
                <a:lnTo>
                  <a:pt x="19" y="1046"/>
                </a:lnTo>
                <a:lnTo>
                  <a:pt x="28" y="1044"/>
                </a:lnTo>
                <a:lnTo>
                  <a:pt x="30" y="1044"/>
                </a:lnTo>
                <a:lnTo>
                  <a:pt x="30" y="1042"/>
                </a:lnTo>
                <a:lnTo>
                  <a:pt x="33" y="1042"/>
                </a:lnTo>
                <a:lnTo>
                  <a:pt x="35" y="1042"/>
                </a:lnTo>
                <a:lnTo>
                  <a:pt x="33" y="1039"/>
                </a:lnTo>
                <a:lnTo>
                  <a:pt x="30" y="1039"/>
                </a:lnTo>
                <a:lnTo>
                  <a:pt x="28" y="1042"/>
                </a:lnTo>
                <a:lnTo>
                  <a:pt x="26" y="1042"/>
                </a:lnTo>
                <a:lnTo>
                  <a:pt x="23" y="1037"/>
                </a:lnTo>
                <a:lnTo>
                  <a:pt x="23" y="1035"/>
                </a:lnTo>
                <a:lnTo>
                  <a:pt x="23" y="1032"/>
                </a:lnTo>
                <a:lnTo>
                  <a:pt x="21" y="1030"/>
                </a:lnTo>
                <a:lnTo>
                  <a:pt x="26" y="1027"/>
                </a:lnTo>
                <a:lnTo>
                  <a:pt x="30" y="1027"/>
                </a:lnTo>
                <a:lnTo>
                  <a:pt x="35" y="1030"/>
                </a:lnTo>
                <a:lnTo>
                  <a:pt x="42" y="1027"/>
                </a:lnTo>
                <a:lnTo>
                  <a:pt x="45" y="1030"/>
                </a:lnTo>
                <a:lnTo>
                  <a:pt x="47" y="1030"/>
                </a:lnTo>
                <a:lnTo>
                  <a:pt x="47" y="1027"/>
                </a:lnTo>
                <a:lnTo>
                  <a:pt x="40" y="1025"/>
                </a:lnTo>
                <a:lnTo>
                  <a:pt x="35" y="1023"/>
                </a:lnTo>
                <a:lnTo>
                  <a:pt x="33" y="1020"/>
                </a:lnTo>
                <a:lnTo>
                  <a:pt x="33" y="1018"/>
                </a:lnTo>
                <a:lnTo>
                  <a:pt x="35" y="1018"/>
                </a:lnTo>
                <a:lnTo>
                  <a:pt x="40" y="1018"/>
                </a:lnTo>
                <a:lnTo>
                  <a:pt x="35" y="1013"/>
                </a:lnTo>
                <a:lnTo>
                  <a:pt x="26" y="1013"/>
                </a:lnTo>
                <a:lnTo>
                  <a:pt x="26" y="1011"/>
                </a:lnTo>
                <a:lnTo>
                  <a:pt x="33" y="1009"/>
                </a:lnTo>
                <a:lnTo>
                  <a:pt x="28" y="1009"/>
                </a:lnTo>
                <a:lnTo>
                  <a:pt x="26" y="1004"/>
                </a:lnTo>
                <a:lnTo>
                  <a:pt x="26" y="999"/>
                </a:lnTo>
                <a:lnTo>
                  <a:pt x="26" y="997"/>
                </a:lnTo>
                <a:lnTo>
                  <a:pt x="28" y="997"/>
                </a:lnTo>
                <a:lnTo>
                  <a:pt x="33" y="997"/>
                </a:lnTo>
                <a:lnTo>
                  <a:pt x="35" y="992"/>
                </a:lnTo>
                <a:lnTo>
                  <a:pt x="45" y="992"/>
                </a:lnTo>
                <a:lnTo>
                  <a:pt x="47" y="990"/>
                </a:lnTo>
                <a:lnTo>
                  <a:pt x="47" y="987"/>
                </a:lnTo>
                <a:lnTo>
                  <a:pt x="49" y="982"/>
                </a:lnTo>
                <a:lnTo>
                  <a:pt x="54" y="982"/>
                </a:lnTo>
                <a:lnTo>
                  <a:pt x="59" y="985"/>
                </a:lnTo>
                <a:lnTo>
                  <a:pt x="66" y="990"/>
                </a:lnTo>
                <a:lnTo>
                  <a:pt x="68" y="992"/>
                </a:lnTo>
                <a:lnTo>
                  <a:pt x="71" y="992"/>
                </a:lnTo>
                <a:lnTo>
                  <a:pt x="75" y="992"/>
                </a:lnTo>
                <a:lnTo>
                  <a:pt x="78" y="994"/>
                </a:lnTo>
                <a:lnTo>
                  <a:pt x="85" y="997"/>
                </a:lnTo>
                <a:lnTo>
                  <a:pt x="90" y="997"/>
                </a:lnTo>
                <a:lnTo>
                  <a:pt x="97" y="999"/>
                </a:lnTo>
                <a:lnTo>
                  <a:pt x="101" y="1001"/>
                </a:lnTo>
                <a:lnTo>
                  <a:pt x="104" y="1004"/>
                </a:lnTo>
                <a:lnTo>
                  <a:pt x="111" y="999"/>
                </a:lnTo>
                <a:lnTo>
                  <a:pt x="111" y="997"/>
                </a:lnTo>
                <a:lnTo>
                  <a:pt x="106" y="997"/>
                </a:lnTo>
                <a:lnTo>
                  <a:pt x="104" y="997"/>
                </a:lnTo>
                <a:lnTo>
                  <a:pt x="99" y="997"/>
                </a:lnTo>
                <a:lnTo>
                  <a:pt x="97" y="994"/>
                </a:lnTo>
                <a:lnTo>
                  <a:pt x="92" y="994"/>
                </a:lnTo>
                <a:lnTo>
                  <a:pt x="85" y="994"/>
                </a:lnTo>
                <a:lnTo>
                  <a:pt x="82" y="992"/>
                </a:lnTo>
                <a:lnTo>
                  <a:pt x="75" y="990"/>
                </a:lnTo>
                <a:lnTo>
                  <a:pt x="73" y="990"/>
                </a:lnTo>
                <a:lnTo>
                  <a:pt x="71" y="990"/>
                </a:lnTo>
                <a:lnTo>
                  <a:pt x="68" y="987"/>
                </a:lnTo>
                <a:lnTo>
                  <a:pt x="68" y="985"/>
                </a:lnTo>
                <a:lnTo>
                  <a:pt x="59" y="982"/>
                </a:lnTo>
                <a:lnTo>
                  <a:pt x="54" y="980"/>
                </a:lnTo>
                <a:lnTo>
                  <a:pt x="47" y="982"/>
                </a:lnTo>
                <a:lnTo>
                  <a:pt x="42" y="980"/>
                </a:lnTo>
                <a:lnTo>
                  <a:pt x="37" y="982"/>
                </a:lnTo>
                <a:lnTo>
                  <a:pt x="37" y="978"/>
                </a:lnTo>
                <a:lnTo>
                  <a:pt x="40" y="975"/>
                </a:lnTo>
                <a:lnTo>
                  <a:pt x="47" y="973"/>
                </a:lnTo>
                <a:lnTo>
                  <a:pt x="49" y="971"/>
                </a:lnTo>
                <a:lnTo>
                  <a:pt x="49" y="966"/>
                </a:lnTo>
                <a:lnTo>
                  <a:pt x="47" y="961"/>
                </a:lnTo>
                <a:lnTo>
                  <a:pt x="40" y="959"/>
                </a:lnTo>
                <a:lnTo>
                  <a:pt x="40" y="956"/>
                </a:lnTo>
                <a:lnTo>
                  <a:pt x="40" y="952"/>
                </a:lnTo>
                <a:lnTo>
                  <a:pt x="42" y="949"/>
                </a:lnTo>
                <a:lnTo>
                  <a:pt x="45" y="947"/>
                </a:lnTo>
                <a:lnTo>
                  <a:pt x="52" y="954"/>
                </a:lnTo>
                <a:lnTo>
                  <a:pt x="49" y="956"/>
                </a:lnTo>
                <a:lnTo>
                  <a:pt x="56" y="966"/>
                </a:lnTo>
                <a:lnTo>
                  <a:pt x="56" y="968"/>
                </a:lnTo>
                <a:lnTo>
                  <a:pt x="61" y="968"/>
                </a:lnTo>
                <a:lnTo>
                  <a:pt x="63" y="964"/>
                </a:lnTo>
                <a:lnTo>
                  <a:pt x="59" y="961"/>
                </a:lnTo>
                <a:lnTo>
                  <a:pt x="56" y="961"/>
                </a:lnTo>
                <a:lnTo>
                  <a:pt x="56" y="956"/>
                </a:lnTo>
                <a:lnTo>
                  <a:pt x="56" y="954"/>
                </a:lnTo>
                <a:lnTo>
                  <a:pt x="61" y="952"/>
                </a:lnTo>
                <a:lnTo>
                  <a:pt x="63" y="954"/>
                </a:lnTo>
                <a:lnTo>
                  <a:pt x="68" y="956"/>
                </a:lnTo>
                <a:lnTo>
                  <a:pt x="73" y="956"/>
                </a:lnTo>
                <a:lnTo>
                  <a:pt x="75" y="954"/>
                </a:lnTo>
                <a:lnTo>
                  <a:pt x="80" y="956"/>
                </a:lnTo>
                <a:lnTo>
                  <a:pt x="82" y="959"/>
                </a:lnTo>
                <a:lnTo>
                  <a:pt x="85" y="964"/>
                </a:lnTo>
                <a:lnTo>
                  <a:pt x="87" y="966"/>
                </a:lnTo>
                <a:lnTo>
                  <a:pt x="87" y="968"/>
                </a:lnTo>
                <a:lnTo>
                  <a:pt x="94" y="971"/>
                </a:lnTo>
                <a:lnTo>
                  <a:pt x="90" y="966"/>
                </a:lnTo>
                <a:lnTo>
                  <a:pt x="87" y="961"/>
                </a:lnTo>
                <a:lnTo>
                  <a:pt x="85" y="959"/>
                </a:lnTo>
                <a:lnTo>
                  <a:pt x="85" y="954"/>
                </a:lnTo>
                <a:lnTo>
                  <a:pt x="87" y="949"/>
                </a:lnTo>
                <a:lnTo>
                  <a:pt x="92" y="945"/>
                </a:lnTo>
                <a:lnTo>
                  <a:pt x="99" y="942"/>
                </a:lnTo>
                <a:lnTo>
                  <a:pt x="101" y="940"/>
                </a:lnTo>
                <a:lnTo>
                  <a:pt x="104" y="942"/>
                </a:lnTo>
                <a:lnTo>
                  <a:pt x="106" y="949"/>
                </a:lnTo>
                <a:lnTo>
                  <a:pt x="108" y="949"/>
                </a:lnTo>
                <a:lnTo>
                  <a:pt x="108" y="942"/>
                </a:lnTo>
                <a:lnTo>
                  <a:pt x="108" y="940"/>
                </a:lnTo>
                <a:lnTo>
                  <a:pt x="113" y="938"/>
                </a:lnTo>
                <a:lnTo>
                  <a:pt x="116" y="938"/>
                </a:lnTo>
                <a:lnTo>
                  <a:pt x="125" y="935"/>
                </a:lnTo>
                <a:lnTo>
                  <a:pt x="127" y="938"/>
                </a:lnTo>
                <a:lnTo>
                  <a:pt x="132" y="938"/>
                </a:lnTo>
                <a:lnTo>
                  <a:pt x="134" y="942"/>
                </a:lnTo>
                <a:lnTo>
                  <a:pt x="132" y="945"/>
                </a:lnTo>
                <a:lnTo>
                  <a:pt x="132" y="949"/>
                </a:lnTo>
                <a:lnTo>
                  <a:pt x="134" y="954"/>
                </a:lnTo>
                <a:lnTo>
                  <a:pt x="137" y="959"/>
                </a:lnTo>
                <a:lnTo>
                  <a:pt x="134" y="966"/>
                </a:lnTo>
                <a:lnTo>
                  <a:pt x="132" y="971"/>
                </a:lnTo>
                <a:lnTo>
                  <a:pt x="130" y="971"/>
                </a:lnTo>
                <a:lnTo>
                  <a:pt x="127" y="973"/>
                </a:lnTo>
                <a:lnTo>
                  <a:pt x="132" y="973"/>
                </a:lnTo>
                <a:lnTo>
                  <a:pt x="137" y="975"/>
                </a:lnTo>
                <a:lnTo>
                  <a:pt x="137" y="975"/>
                </a:lnTo>
                <a:lnTo>
                  <a:pt x="139" y="975"/>
                </a:lnTo>
                <a:lnTo>
                  <a:pt x="142" y="975"/>
                </a:lnTo>
                <a:lnTo>
                  <a:pt x="142" y="973"/>
                </a:lnTo>
                <a:lnTo>
                  <a:pt x="139" y="973"/>
                </a:lnTo>
                <a:lnTo>
                  <a:pt x="137" y="973"/>
                </a:lnTo>
                <a:lnTo>
                  <a:pt x="134" y="973"/>
                </a:lnTo>
                <a:lnTo>
                  <a:pt x="134" y="968"/>
                </a:lnTo>
                <a:lnTo>
                  <a:pt x="137" y="966"/>
                </a:lnTo>
                <a:lnTo>
                  <a:pt x="139" y="961"/>
                </a:lnTo>
                <a:lnTo>
                  <a:pt x="139" y="959"/>
                </a:lnTo>
                <a:lnTo>
                  <a:pt x="144" y="956"/>
                </a:lnTo>
                <a:lnTo>
                  <a:pt x="144" y="959"/>
                </a:lnTo>
                <a:lnTo>
                  <a:pt x="146" y="959"/>
                </a:lnTo>
                <a:lnTo>
                  <a:pt x="149" y="956"/>
                </a:lnTo>
                <a:lnTo>
                  <a:pt x="146" y="956"/>
                </a:lnTo>
                <a:lnTo>
                  <a:pt x="144" y="954"/>
                </a:lnTo>
                <a:lnTo>
                  <a:pt x="139" y="952"/>
                </a:lnTo>
                <a:lnTo>
                  <a:pt x="137" y="949"/>
                </a:lnTo>
                <a:lnTo>
                  <a:pt x="137" y="942"/>
                </a:lnTo>
                <a:lnTo>
                  <a:pt x="134" y="938"/>
                </a:lnTo>
                <a:lnTo>
                  <a:pt x="132" y="935"/>
                </a:lnTo>
                <a:lnTo>
                  <a:pt x="130" y="933"/>
                </a:lnTo>
                <a:lnTo>
                  <a:pt x="125" y="930"/>
                </a:lnTo>
                <a:lnTo>
                  <a:pt x="123" y="933"/>
                </a:lnTo>
                <a:lnTo>
                  <a:pt x="116" y="935"/>
                </a:lnTo>
                <a:lnTo>
                  <a:pt x="111" y="935"/>
                </a:lnTo>
                <a:lnTo>
                  <a:pt x="108" y="935"/>
                </a:lnTo>
                <a:lnTo>
                  <a:pt x="106" y="933"/>
                </a:lnTo>
                <a:lnTo>
                  <a:pt x="106" y="930"/>
                </a:lnTo>
                <a:lnTo>
                  <a:pt x="101" y="930"/>
                </a:lnTo>
                <a:lnTo>
                  <a:pt x="104" y="930"/>
                </a:lnTo>
                <a:lnTo>
                  <a:pt x="108" y="928"/>
                </a:lnTo>
                <a:lnTo>
                  <a:pt x="113" y="928"/>
                </a:lnTo>
                <a:lnTo>
                  <a:pt x="118" y="928"/>
                </a:lnTo>
                <a:lnTo>
                  <a:pt x="120" y="928"/>
                </a:lnTo>
                <a:lnTo>
                  <a:pt x="118" y="926"/>
                </a:lnTo>
                <a:lnTo>
                  <a:pt x="113" y="923"/>
                </a:lnTo>
                <a:lnTo>
                  <a:pt x="108" y="923"/>
                </a:lnTo>
                <a:lnTo>
                  <a:pt x="106" y="923"/>
                </a:lnTo>
                <a:lnTo>
                  <a:pt x="104" y="923"/>
                </a:lnTo>
                <a:lnTo>
                  <a:pt x="104" y="921"/>
                </a:lnTo>
                <a:lnTo>
                  <a:pt x="104" y="919"/>
                </a:lnTo>
                <a:lnTo>
                  <a:pt x="106" y="914"/>
                </a:lnTo>
                <a:lnTo>
                  <a:pt x="113" y="914"/>
                </a:lnTo>
                <a:lnTo>
                  <a:pt x="116" y="914"/>
                </a:lnTo>
                <a:lnTo>
                  <a:pt x="120" y="914"/>
                </a:lnTo>
                <a:lnTo>
                  <a:pt x="125" y="914"/>
                </a:lnTo>
                <a:lnTo>
                  <a:pt x="130" y="914"/>
                </a:lnTo>
                <a:lnTo>
                  <a:pt x="132" y="916"/>
                </a:lnTo>
                <a:lnTo>
                  <a:pt x="134" y="919"/>
                </a:lnTo>
                <a:lnTo>
                  <a:pt x="137" y="919"/>
                </a:lnTo>
                <a:lnTo>
                  <a:pt x="139" y="919"/>
                </a:lnTo>
                <a:lnTo>
                  <a:pt x="137" y="916"/>
                </a:lnTo>
                <a:lnTo>
                  <a:pt x="142" y="916"/>
                </a:lnTo>
                <a:lnTo>
                  <a:pt x="144" y="916"/>
                </a:lnTo>
                <a:lnTo>
                  <a:pt x="146" y="919"/>
                </a:lnTo>
                <a:lnTo>
                  <a:pt x="146" y="921"/>
                </a:lnTo>
                <a:lnTo>
                  <a:pt x="149" y="921"/>
                </a:lnTo>
                <a:lnTo>
                  <a:pt x="151" y="921"/>
                </a:lnTo>
                <a:lnTo>
                  <a:pt x="153" y="921"/>
                </a:lnTo>
                <a:lnTo>
                  <a:pt x="156" y="923"/>
                </a:lnTo>
                <a:lnTo>
                  <a:pt x="158" y="926"/>
                </a:lnTo>
                <a:lnTo>
                  <a:pt x="163" y="926"/>
                </a:lnTo>
                <a:lnTo>
                  <a:pt x="160" y="923"/>
                </a:lnTo>
                <a:lnTo>
                  <a:pt x="165" y="919"/>
                </a:lnTo>
                <a:lnTo>
                  <a:pt x="177" y="916"/>
                </a:lnTo>
                <a:lnTo>
                  <a:pt x="186" y="914"/>
                </a:lnTo>
                <a:lnTo>
                  <a:pt x="189" y="914"/>
                </a:lnTo>
                <a:lnTo>
                  <a:pt x="194" y="911"/>
                </a:lnTo>
                <a:lnTo>
                  <a:pt x="189" y="909"/>
                </a:lnTo>
                <a:lnTo>
                  <a:pt x="175" y="911"/>
                </a:lnTo>
                <a:lnTo>
                  <a:pt x="165" y="914"/>
                </a:lnTo>
                <a:lnTo>
                  <a:pt x="160" y="911"/>
                </a:lnTo>
                <a:lnTo>
                  <a:pt x="158" y="907"/>
                </a:lnTo>
                <a:lnTo>
                  <a:pt x="149" y="909"/>
                </a:lnTo>
                <a:lnTo>
                  <a:pt x="144" y="909"/>
                </a:lnTo>
                <a:lnTo>
                  <a:pt x="142" y="907"/>
                </a:lnTo>
                <a:lnTo>
                  <a:pt x="142" y="902"/>
                </a:lnTo>
                <a:lnTo>
                  <a:pt x="146" y="900"/>
                </a:lnTo>
                <a:lnTo>
                  <a:pt x="144" y="895"/>
                </a:lnTo>
                <a:lnTo>
                  <a:pt x="144" y="890"/>
                </a:lnTo>
                <a:lnTo>
                  <a:pt x="142" y="888"/>
                </a:lnTo>
                <a:lnTo>
                  <a:pt x="149" y="883"/>
                </a:lnTo>
                <a:lnTo>
                  <a:pt x="153" y="881"/>
                </a:lnTo>
                <a:lnTo>
                  <a:pt x="158" y="881"/>
                </a:lnTo>
                <a:lnTo>
                  <a:pt x="165" y="885"/>
                </a:lnTo>
                <a:lnTo>
                  <a:pt x="165" y="890"/>
                </a:lnTo>
                <a:lnTo>
                  <a:pt x="165" y="893"/>
                </a:lnTo>
                <a:lnTo>
                  <a:pt x="170" y="890"/>
                </a:lnTo>
                <a:lnTo>
                  <a:pt x="179" y="885"/>
                </a:lnTo>
                <a:lnTo>
                  <a:pt x="182" y="888"/>
                </a:lnTo>
                <a:lnTo>
                  <a:pt x="184" y="890"/>
                </a:lnTo>
                <a:lnTo>
                  <a:pt x="189" y="888"/>
                </a:lnTo>
                <a:lnTo>
                  <a:pt x="196" y="888"/>
                </a:lnTo>
                <a:lnTo>
                  <a:pt x="198" y="893"/>
                </a:lnTo>
                <a:lnTo>
                  <a:pt x="198" y="897"/>
                </a:lnTo>
                <a:lnTo>
                  <a:pt x="198" y="904"/>
                </a:lnTo>
                <a:lnTo>
                  <a:pt x="201" y="909"/>
                </a:lnTo>
                <a:lnTo>
                  <a:pt x="210" y="914"/>
                </a:lnTo>
                <a:lnTo>
                  <a:pt x="213" y="919"/>
                </a:lnTo>
                <a:lnTo>
                  <a:pt x="215" y="923"/>
                </a:lnTo>
                <a:lnTo>
                  <a:pt x="217" y="923"/>
                </a:lnTo>
                <a:lnTo>
                  <a:pt x="217" y="916"/>
                </a:lnTo>
                <a:lnTo>
                  <a:pt x="208" y="909"/>
                </a:lnTo>
                <a:lnTo>
                  <a:pt x="203" y="904"/>
                </a:lnTo>
                <a:lnTo>
                  <a:pt x="201" y="902"/>
                </a:lnTo>
                <a:lnTo>
                  <a:pt x="203" y="895"/>
                </a:lnTo>
                <a:lnTo>
                  <a:pt x="201" y="890"/>
                </a:lnTo>
                <a:lnTo>
                  <a:pt x="196" y="883"/>
                </a:lnTo>
                <a:lnTo>
                  <a:pt x="194" y="878"/>
                </a:lnTo>
                <a:lnTo>
                  <a:pt x="194" y="876"/>
                </a:lnTo>
                <a:lnTo>
                  <a:pt x="198" y="876"/>
                </a:lnTo>
                <a:lnTo>
                  <a:pt x="201" y="876"/>
                </a:lnTo>
                <a:lnTo>
                  <a:pt x="203" y="878"/>
                </a:lnTo>
                <a:lnTo>
                  <a:pt x="201" y="881"/>
                </a:lnTo>
                <a:lnTo>
                  <a:pt x="205" y="888"/>
                </a:lnTo>
                <a:lnTo>
                  <a:pt x="210" y="890"/>
                </a:lnTo>
                <a:lnTo>
                  <a:pt x="208" y="895"/>
                </a:lnTo>
                <a:lnTo>
                  <a:pt x="210" y="897"/>
                </a:lnTo>
                <a:lnTo>
                  <a:pt x="215" y="897"/>
                </a:lnTo>
                <a:lnTo>
                  <a:pt x="217" y="895"/>
                </a:lnTo>
                <a:lnTo>
                  <a:pt x="215" y="893"/>
                </a:lnTo>
                <a:lnTo>
                  <a:pt x="220" y="890"/>
                </a:lnTo>
                <a:lnTo>
                  <a:pt x="215" y="888"/>
                </a:lnTo>
                <a:lnTo>
                  <a:pt x="213" y="888"/>
                </a:lnTo>
                <a:lnTo>
                  <a:pt x="210" y="885"/>
                </a:lnTo>
                <a:lnTo>
                  <a:pt x="205" y="881"/>
                </a:lnTo>
                <a:lnTo>
                  <a:pt x="208" y="881"/>
                </a:lnTo>
                <a:lnTo>
                  <a:pt x="205" y="876"/>
                </a:lnTo>
                <a:lnTo>
                  <a:pt x="205" y="874"/>
                </a:lnTo>
                <a:lnTo>
                  <a:pt x="210" y="871"/>
                </a:lnTo>
                <a:lnTo>
                  <a:pt x="215" y="874"/>
                </a:lnTo>
                <a:lnTo>
                  <a:pt x="222" y="874"/>
                </a:lnTo>
                <a:lnTo>
                  <a:pt x="224" y="874"/>
                </a:lnTo>
                <a:lnTo>
                  <a:pt x="227" y="871"/>
                </a:lnTo>
                <a:lnTo>
                  <a:pt x="227" y="867"/>
                </a:lnTo>
                <a:lnTo>
                  <a:pt x="224" y="859"/>
                </a:lnTo>
                <a:lnTo>
                  <a:pt x="224" y="857"/>
                </a:lnTo>
                <a:lnTo>
                  <a:pt x="224" y="855"/>
                </a:lnTo>
                <a:lnTo>
                  <a:pt x="231" y="855"/>
                </a:lnTo>
                <a:lnTo>
                  <a:pt x="234" y="852"/>
                </a:lnTo>
                <a:lnTo>
                  <a:pt x="231" y="852"/>
                </a:lnTo>
                <a:lnTo>
                  <a:pt x="234" y="848"/>
                </a:lnTo>
                <a:lnTo>
                  <a:pt x="231" y="845"/>
                </a:lnTo>
                <a:lnTo>
                  <a:pt x="234" y="845"/>
                </a:lnTo>
                <a:lnTo>
                  <a:pt x="236" y="843"/>
                </a:lnTo>
                <a:lnTo>
                  <a:pt x="239" y="843"/>
                </a:lnTo>
                <a:lnTo>
                  <a:pt x="241" y="845"/>
                </a:lnTo>
                <a:lnTo>
                  <a:pt x="243" y="845"/>
                </a:lnTo>
                <a:lnTo>
                  <a:pt x="246" y="845"/>
                </a:lnTo>
                <a:lnTo>
                  <a:pt x="246" y="843"/>
                </a:lnTo>
                <a:lnTo>
                  <a:pt x="248" y="843"/>
                </a:lnTo>
                <a:lnTo>
                  <a:pt x="250" y="843"/>
                </a:lnTo>
                <a:lnTo>
                  <a:pt x="250" y="845"/>
                </a:lnTo>
                <a:lnTo>
                  <a:pt x="253" y="848"/>
                </a:lnTo>
                <a:lnTo>
                  <a:pt x="253" y="850"/>
                </a:lnTo>
                <a:lnTo>
                  <a:pt x="253" y="855"/>
                </a:lnTo>
                <a:lnTo>
                  <a:pt x="253" y="857"/>
                </a:lnTo>
                <a:lnTo>
                  <a:pt x="255" y="857"/>
                </a:lnTo>
                <a:lnTo>
                  <a:pt x="260" y="855"/>
                </a:lnTo>
                <a:lnTo>
                  <a:pt x="262" y="852"/>
                </a:lnTo>
                <a:lnTo>
                  <a:pt x="257" y="850"/>
                </a:lnTo>
                <a:lnTo>
                  <a:pt x="255" y="845"/>
                </a:lnTo>
                <a:lnTo>
                  <a:pt x="257" y="845"/>
                </a:lnTo>
                <a:lnTo>
                  <a:pt x="262" y="843"/>
                </a:lnTo>
                <a:lnTo>
                  <a:pt x="257" y="843"/>
                </a:lnTo>
                <a:lnTo>
                  <a:pt x="255" y="841"/>
                </a:lnTo>
                <a:lnTo>
                  <a:pt x="255" y="841"/>
                </a:lnTo>
                <a:lnTo>
                  <a:pt x="257" y="838"/>
                </a:lnTo>
                <a:lnTo>
                  <a:pt x="262" y="838"/>
                </a:lnTo>
                <a:lnTo>
                  <a:pt x="267" y="833"/>
                </a:lnTo>
                <a:lnTo>
                  <a:pt x="272" y="833"/>
                </a:lnTo>
                <a:lnTo>
                  <a:pt x="274" y="831"/>
                </a:lnTo>
                <a:lnTo>
                  <a:pt x="279" y="829"/>
                </a:lnTo>
                <a:lnTo>
                  <a:pt x="283" y="826"/>
                </a:lnTo>
                <a:lnTo>
                  <a:pt x="286" y="826"/>
                </a:lnTo>
                <a:lnTo>
                  <a:pt x="286" y="831"/>
                </a:lnTo>
                <a:lnTo>
                  <a:pt x="288" y="836"/>
                </a:lnTo>
                <a:lnTo>
                  <a:pt x="288" y="841"/>
                </a:lnTo>
                <a:lnTo>
                  <a:pt x="291" y="845"/>
                </a:lnTo>
                <a:lnTo>
                  <a:pt x="293" y="850"/>
                </a:lnTo>
                <a:lnTo>
                  <a:pt x="291" y="852"/>
                </a:lnTo>
                <a:lnTo>
                  <a:pt x="288" y="857"/>
                </a:lnTo>
                <a:lnTo>
                  <a:pt x="286" y="859"/>
                </a:lnTo>
                <a:lnTo>
                  <a:pt x="286" y="859"/>
                </a:lnTo>
                <a:lnTo>
                  <a:pt x="291" y="857"/>
                </a:lnTo>
                <a:lnTo>
                  <a:pt x="295" y="857"/>
                </a:lnTo>
                <a:lnTo>
                  <a:pt x="298" y="859"/>
                </a:lnTo>
                <a:lnTo>
                  <a:pt x="300" y="862"/>
                </a:lnTo>
                <a:lnTo>
                  <a:pt x="305" y="859"/>
                </a:lnTo>
                <a:lnTo>
                  <a:pt x="298" y="857"/>
                </a:lnTo>
                <a:lnTo>
                  <a:pt x="298" y="852"/>
                </a:lnTo>
                <a:lnTo>
                  <a:pt x="300" y="852"/>
                </a:lnTo>
                <a:lnTo>
                  <a:pt x="305" y="850"/>
                </a:lnTo>
                <a:lnTo>
                  <a:pt x="312" y="850"/>
                </a:lnTo>
                <a:lnTo>
                  <a:pt x="312" y="852"/>
                </a:lnTo>
                <a:lnTo>
                  <a:pt x="314" y="850"/>
                </a:lnTo>
                <a:lnTo>
                  <a:pt x="321" y="852"/>
                </a:lnTo>
                <a:lnTo>
                  <a:pt x="326" y="852"/>
                </a:lnTo>
                <a:lnTo>
                  <a:pt x="333" y="855"/>
                </a:lnTo>
                <a:lnTo>
                  <a:pt x="338" y="852"/>
                </a:lnTo>
                <a:lnTo>
                  <a:pt x="338" y="850"/>
                </a:lnTo>
                <a:lnTo>
                  <a:pt x="335" y="850"/>
                </a:lnTo>
                <a:lnTo>
                  <a:pt x="333" y="845"/>
                </a:lnTo>
                <a:lnTo>
                  <a:pt x="333" y="843"/>
                </a:lnTo>
                <a:lnTo>
                  <a:pt x="333" y="841"/>
                </a:lnTo>
                <a:lnTo>
                  <a:pt x="338" y="841"/>
                </a:lnTo>
                <a:lnTo>
                  <a:pt x="340" y="841"/>
                </a:lnTo>
                <a:lnTo>
                  <a:pt x="338" y="838"/>
                </a:lnTo>
                <a:lnTo>
                  <a:pt x="340" y="836"/>
                </a:lnTo>
                <a:lnTo>
                  <a:pt x="340" y="833"/>
                </a:lnTo>
                <a:lnTo>
                  <a:pt x="338" y="833"/>
                </a:lnTo>
                <a:lnTo>
                  <a:pt x="335" y="836"/>
                </a:lnTo>
                <a:lnTo>
                  <a:pt x="331" y="838"/>
                </a:lnTo>
                <a:lnTo>
                  <a:pt x="328" y="841"/>
                </a:lnTo>
                <a:lnTo>
                  <a:pt x="326" y="841"/>
                </a:lnTo>
                <a:lnTo>
                  <a:pt x="328" y="838"/>
                </a:lnTo>
                <a:lnTo>
                  <a:pt x="331" y="833"/>
                </a:lnTo>
                <a:lnTo>
                  <a:pt x="333" y="831"/>
                </a:lnTo>
                <a:lnTo>
                  <a:pt x="338" y="831"/>
                </a:lnTo>
                <a:lnTo>
                  <a:pt x="343" y="824"/>
                </a:lnTo>
                <a:lnTo>
                  <a:pt x="345" y="824"/>
                </a:lnTo>
                <a:lnTo>
                  <a:pt x="350" y="824"/>
                </a:lnTo>
                <a:lnTo>
                  <a:pt x="354" y="824"/>
                </a:lnTo>
                <a:lnTo>
                  <a:pt x="354" y="822"/>
                </a:lnTo>
                <a:lnTo>
                  <a:pt x="354" y="819"/>
                </a:lnTo>
                <a:lnTo>
                  <a:pt x="357" y="817"/>
                </a:lnTo>
                <a:lnTo>
                  <a:pt x="359" y="819"/>
                </a:lnTo>
                <a:lnTo>
                  <a:pt x="364" y="817"/>
                </a:lnTo>
                <a:lnTo>
                  <a:pt x="366" y="817"/>
                </a:lnTo>
                <a:lnTo>
                  <a:pt x="364" y="812"/>
                </a:lnTo>
                <a:lnTo>
                  <a:pt x="359" y="810"/>
                </a:lnTo>
                <a:lnTo>
                  <a:pt x="357" y="807"/>
                </a:lnTo>
                <a:lnTo>
                  <a:pt x="352" y="812"/>
                </a:lnTo>
                <a:lnTo>
                  <a:pt x="352" y="810"/>
                </a:lnTo>
                <a:lnTo>
                  <a:pt x="352" y="807"/>
                </a:lnTo>
                <a:lnTo>
                  <a:pt x="357" y="803"/>
                </a:lnTo>
                <a:lnTo>
                  <a:pt x="362" y="798"/>
                </a:lnTo>
                <a:lnTo>
                  <a:pt x="366" y="798"/>
                </a:lnTo>
                <a:lnTo>
                  <a:pt x="369" y="793"/>
                </a:lnTo>
                <a:lnTo>
                  <a:pt x="366" y="791"/>
                </a:lnTo>
                <a:lnTo>
                  <a:pt x="364" y="791"/>
                </a:lnTo>
                <a:lnTo>
                  <a:pt x="359" y="791"/>
                </a:lnTo>
                <a:lnTo>
                  <a:pt x="352" y="796"/>
                </a:lnTo>
                <a:lnTo>
                  <a:pt x="345" y="800"/>
                </a:lnTo>
                <a:lnTo>
                  <a:pt x="343" y="803"/>
                </a:lnTo>
                <a:lnTo>
                  <a:pt x="347" y="805"/>
                </a:lnTo>
                <a:lnTo>
                  <a:pt x="350" y="812"/>
                </a:lnTo>
                <a:lnTo>
                  <a:pt x="347" y="814"/>
                </a:lnTo>
                <a:lnTo>
                  <a:pt x="343" y="819"/>
                </a:lnTo>
                <a:lnTo>
                  <a:pt x="333" y="824"/>
                </a:lnTo>
                <a:lnTo>
                  <a:pt x="326" y="826"/>
                </a:lnTo>
                <a:lnTo>
                  <a:pt x="326" y="829"/>
                </a:lnTo>
                <a:lnTo>
                  <a:pt x="314" y="836"/>
                </a:lnTo>
                <a:lnTo>
                  <a:pt x="307" y="838"/>
                </a:lnTo>
                <a:lnTo>
                  <a:pt x="300" y="843"/>
                </a:lnTo>
                <a:lnTo>
                  <a:pt x="298" y="843"/>
                </a:lnTo>
                <a:lnTo>
                  <a:pt x="293" y="843"/>
                </a:lnTo>
                <a:lnTo>
                  <a:pt x="293" y="838"/>
                </a:lnTo>
                <a:lnTo>
                  <a:pt x="293" y="833"/>
                </a:lnTo>
                <a:lnTo>
                  <a:pt x="291" y="831"/>
                </a:lnTo>
                <a:lnTo>
                  <a:pt x="288" y="829"/>
                </a:lnTo>
                <a:lnTo>
                  <a:pt x="291" y="826"/>
                </a:lnTo>
                <a:lnTo>
                  <a:pt x="288" y="824"/>
                </a:lnTo>
                <a:lnTo>
                  <a:pt x="291" y="822"/>
                </a:lnTo>
                <a:lnTo>
                  <a:pt x="295" y="819"/>
                </a:lnTo>
                <a:lnTo>
                  <a:pt x="298" y="819"/>
                </a:lnTo>
                <a:lnTo>
                  <a:pt x="300" y="814"/>
                </a:lnTo>
                <a:lnTo>
                  <a:pt x="295" y="814"/>
                </a:lnTo>
                <a:lnTo>
                  <a:pt x="286" y="819"/>
                </a:lnTo>
                <a:lnTo>
                  <a:pt x="281" y="822"/>
                </a:lnTo>
                <a:lnTo>
                  <a:pt x="276" y="824"/>
                </a:lnTo>
                <a:lnTo>
                  <a:pt x="276" y="819"/>
                </a:lnTo>
                <a:lnTo>
                  <a:pt x="276" y="817"/>
                </a:lnTo>
                <a:lnTo>
                  <a:pt x="283" y="814"/>
                </a:lnTo>
                <a:lnTo>
                  <a:pt x="283" y="812"/>
                </a:lnTo>
                <a:lnTo>
                  <a:pt x="281" y="812"/>
                </a:lnTo>
                <a:lnTo>
                  <a:pt x="279" y="812"/>
                </a:lnTo>
                <a:lnTo>
                  <a:pt x="281" y="807"/>
                </a:lnTo>
                <a:lnTo>
                  <a:pt x="283" y="805"/>
                </a:lnTo>
                <a:lnTo>
                  <a:pt x="286" y="803"/>
                </a:lnTo>
                <a:lnTo>
                  <a:pt x="291" y="800"/>
                </a:lnTo>
                <a:lnTo>
                  <a:pt x="295" y="798"/>
                </a:lnTo>
                <a:lnTo>
                  <a:pt x="300" y="796"/>
                </a:lnTo>
                <a:lnTo>
                  <a:pt x="302" y="796"/>
                </a:lnTo>
                <a:lnTo>
                  <a:pt x="305" y="793"/>
                </a:lnTo>
                <a:lnTo>
                  <a:pt x="302" y="796"/>
                </a:lnTo>
                <a:lnTo>
                  <a:pt x="300" y="796"/>
                </a:lnTo>
                <a:lnTo>
                  <a:pt x="302" y="788"/>
                </a:lnTo>
                <a:lnTo>
                  <a:pt x="302" y="786"/>
                </a:lnTo>
                <a:lnTo>
                  <a:pt x="305" y="784"/>
                </a:lnTo>
                <a:lnTo>
                  <a:pt x="305" y="781"/>
                </a:lnTo>
                <a:lnTo>
                  <a:pt x="305" y="779"/>
                </a:lnTo>
                <a:lnTo>
                  <a:pt x="309" y="781"/>
                </a:lnTo>
                <a:lnTo>
                  <a:pt x="309" y="781"/>
                </a:lnTo>
                <a:lnTo>
                  <a:pt x="312" y="779"/>
                </a:lnTo>
                <a:lnTo>
                  <a:pt x="309" y="779"/>
                </a:lnTo>
                <a:lnTo>
                  <a:pt x="309" y="777"/>
                </a:lnTo>
                <a:lnTo>
                  <a:pt x="309" y="772"/>
                </a:lnTo>
                <a:lnTo>
                  <a:pt x="312" y="770"/>
                </a:lnTo>
                <a:lnTo>
                  <a:pt x="314" y="767"/>
                </a:lnTo>
                <a:lnTo>
                  <a:pt x="317" y="765"/>
                </a:lnTo>
                <a:lnTo>
                  <a:pt x="319" y="760"/>
                </a:lnTo>
                <a:lnTo>
                  <a:pt x="324" y="758"/>
                </a:lnTo>
                <a:lnTo>
                  <a:pt x="324" y="755"/>
                </a:lnTo>
                <a:lnTo>
                  <a:pt x="324" y="753"/>
                </a:lnTo>
                <a:lnTo>
                  <a:pt x="326" y="751"/>
                </a:lnTo>
                <a:lnTo>
                  <a:pt x="331" y="753"/>
                </a:lnTo>
                <a:lnTo>
                  <a:pt x="331" y="751"/>
                </a:lnTo>
                <a:lnTo>
                  <a:pt x="326" y="748"/>
                </a:lnTo>
                <a:lnTo>
                  <a:pt x="324" y="746"/>
                </a:lnTo>
                <a:lnTo>
                  <a:pt x="331" y="746"/>
                </a:lnTo>
                <a:lnTo>
                  <a:pt x="335" y="741"/>
                </a:lnTo>
                <a:lnTo>
                  <a:pt x="340" y="741"/>
                </a:lnTo>
                <a:lnTo>
                  <a:pt x="340" y="736"/>
                </a:lnTo>
                <a:lnTo>
                  <a:pt x="345" y="739"/>
                </a:lnTo>
                <a:lnTo>
                  <a:pt x="347" y="739"/>
                </a:lnTo>
                <a:lnTo>
                  <a:pt x="350" y="736"/>
                </a:lnTo>
                <a:lnTo>
                  <a:pt x="347" y="732"/>
                </a:lnTo>
                <a:lnTo>
                  <a:pt x="347" y="729"/>
                </a:lnTo>
                <a:lnTo>
                  <a:pt x="350" y="729"/>
                </a:lnTo>
                <a:lnTo>
                  <a:pt x="352" y="732"/>
                </a:lnTo>
                <a:lnTo>
                  <a:pt x="354" y="734"/>
                </a:lnTo>
                <a:lnTo>
                  <a:pt x="354" y="739"/>
                </a:lnTo>
                <a:lnTo>
                  <a:pt x="359" y="743"/>
                </a:lnTo>
                <a:lnTo>
                  <a:pt x="359" y="746"/>
                </a:lnTo>
                <a:lnTo>
                  <a:pt x="364" y="746"/>
                </a:lnTo>
                <a:lnTo>
                  <a:pt x="366" y="748"/>
                </a:lnTo>
                <a:lnTo>
                  <a:pt x="371" y="748"/>
                </a:lnTo>
                <a:lnTo>
                  <a:pt x="371" y="746"/>
                </a:lnTo>
                <a:lnTo>
                  <a:pt x="373" y="739"/>
                </a:lnTo>
                <a:lnTo>
                  <a:pt x="378" y="739"/>
                </a:lnTo>
                <a:lnTo>
                  <a:pt x="380" y="736"/>
                </a:lnTo>
                <a:lnTo>
                  <a:pt x="380" y="734"/>
                </a:lnTo>
                <a:lnTo>
                  <a:pt x="376" y="734"/>
                </a:lnTo>
                <a:lnTo>
                  <a:pt x="376" y="732"/>
                </a:lnTo>
                <a:lnTo>
                  <a:pt x="371" y="727"/>
                </a:lnTo>
                <a:lnTo>
                  <a:pt x="371" y="722"/>
                </a:lnTo>
                <a:lnTo>
                  <a:pt x="373" y="717"/>
                </a:lnTo>
                <a:lnTo>
                  <a:pt x="378" y="715"/>
                </a:lnTo>
                <a:lnTo>
                  <a:pt x="383" y="713"/>
                </a:lnTo>
                <a:lnTo>
                  <a:pt x="388" y="710"/>
                </a:lnTo>
                <a:lnTo>
                  <a:pt x="388" y="708"/>
                </a:lnTo>
                <a:lnTo>
                  <a:pt x="385" y="708"/>
                </a:lnTo>
                <a:lnTo>
                  <a:pt x="383" y="708"/>
                </a:lnTo>
                <a:lnTo>
                  <a:pt x="378" y="708"/>
                </a:lnTo>
                <a:lnTo>
                  <a:pt x="376" y="708"/>
                </a:lnTo>
                <a:lnTo>
                  <a:pt x="371" y="713"/>
                </a:lnTo>
                <a:lnTo>
                  <a:pt x="369" y="715"/>
                </a:lnTo>
                <a:lnTo>
                  <a:pt x="364" y="715"/>
                </a:lnTo>
                <a:lnTo>
                  <a:pt x="364" y="713"/>
                </a:lnTo>
                <a:lnTo>
                  <a:pt x="371" y="710"/>
                </a:lnTo>
                <a:lnTo>
                  <a:pt x="371" y="708"/>
                </a:lnTo>
                <a:lnTo>
                  <a:pt x="369" y="708"/>
                </a:lnTo>
                <a:lnTo>
                  <a:pt x="364" y="706"/>
                </a:lnTo>
                <a:lnTo>
                  <a:pt x="366" y="703"/>
                </a:lnTo>
                <a:lnTo>
                  <a:pt x="369" y="701"/>
                </a:lnTo>
                <a:lnTo>
                  <a:pt x="376" y="696"/>
                </a:lnTo>
                <a:lnTo>
                  <a:pt x="380" y="694"/>
                </a:lnTo>
                <a:lnTo>
                  <a:pt x="385" y="691"/>
                </a:lnTo>
                <a:lnTo>
                  <a:pt x="388" y="694"/>
                </a:lnTo>
                <a:lnTo>
                  <a:pt x="390" y="691"/>
                </a:lnTo>
                <a:lnTo>
                  <a:pt x="388" y="691"/>
                </a:lnTo>
                <a:lnTo>
                  <a:pt x="383" y="691"/>
                </a:lnTo>
                <a:lnTo>
                  <a:pt x="388" y="687"/>
                </a:lnTo>
                <a:lnTo>
                  <a:pt x="388" y="689"/>
                </a:lnTo>
                <a:lnTo>
                  <a:pt x="390" y="689"/>
                </a:lnTo>
                <a:lnTo>
                  <a:pt x="397" y="682"/>
                </a:lnTo>
                <a:lnTo>
                  <a:pt x="404" y="684"/>
                </a:lnTo>
                <a:lnTo>
                  <a:pt x="406" y="684"/>
                </a:lnTo>
                <a:lnTo>
                  <a:pt x="409" y="684"/>
                </a:lnTo>
                <a:lnTo>
                  <a:pt x="418" y="680"/>
                </a:lnTo>
                <a:lnTo>
                  <a:pt x="425" y="677"/>
                </a:lnTo>
                <a:lnTo>
                  <a:pt x="430" y="673"/>
                </a:lnTo>
                <a:lnTo>
                  <a:pt x="435" y="668"/>
                </a:lnTo>
                <a:lnTo>
                  <a:pt x="442" y="665"/>
                </a:lnTo>
                <a:lnTo>
                  <a:pt x="440" y="663"/>
                </a:lnTo>
                <a:lnTo>
                  <a:pt x="430" y="670"/>
                </a:lnTo>
                <a:lnTo>
                  <a:pt x="423" y="675"/>
                </a:lnTo>
                <a:lnTo>
                  <a:pt x="421" y="675"/>
                </a:lnTo>
                <a:lnTo>
                  <a:pt x="416" y="673"/>
                </a:lnTo>
                <a:lnTo>
                  <a:pt x="418" y="670"/>
                </a:lnTo>
                <a:lnTo>
                  <a:pt x="421" y="668"/>
                </a:lnTo>
                <a:lnTo>
                  <a:pt x="421" y="665"/>
                </a:lnTo>
                <a:lnTo>
                  <a:pt x="416" y="665"/>
                </a:lnTo>
                <a:lnTo>
                  <a:pt x="416" y="663"/>
                </a:lnTo>
                <a:lnTo>
                  <a:pt x="416" y="661"/>
                </a:lnTo>
                <a:lnTo>
                  <a:pt x="421" y="658"/>
                </a:lnTo>
                <a:lnTo>
                  <a:pt x="421" y="656"/>
                </a:lnTo>
                <a:lnTo>
                  <a:pt x="418" y="656"/>
                </a:lnTo>
                <a:lnTo>
                  <a:pt x="411" y="658"/>
                </a:lnTo>
                <a:lnTo>
                  <a:pt x="414" y="661"/>
                </a:lnTo>
                <a:lnTo>
                  <a:pt x="409" y="663"/>
                </a:lnTo>
                <a:lnTo>
                  <a:pt x="406" y="665"/>
                </a:lnTo>
                <a:lnTo>
                  <a:pt x="404" y="663"/>
                </a:lnTo>
                <a:lnTo>
                  <a:pt x="404" y="658"/>
                </a:lnTo>
                <a:lnTo>
                  <a:pt x="406" y="654"/>
                </a:lnTo>
                <a:lnTo>
                  <a:pt x="409" y="649"/>
                </a:lnTo>
                <a:lnTo>
                  <a:pt x="414" y="644"/>
                </a:lnTo>
                <a:lnTo>
                  <a:pt x="416" y="642"/>
                </a:lnTo>
                <a:lnTo>
                  <a:pt x="416" y="639"/>
                </a:lnTo>
                <a:lnTo>
                  <a:pt x="411" y="642"/>
                </a:lnTo>
                <a:lnTo>
                  <a:pt x="414" y="635"/>
                </a:lnTo>
                <a:lnTo>
                  <a:pt x="414" y="630"/>
                </a:lnTo>
                <a:lnTo>
                  <a:pt x="414" y="628"/>
                </a:lnTo>
                <a:lnTo>
                  <a:pt x="416" y="628"/>
                </a:lnTo>
                <a:lnTo>
                  <a:pt x="418" y="635"/>
                </a:lnTo>
                <a:lnTo>
                  <a:pt x="421" y="637"/>
                </a:lnTo>
                <a:lnTo>
                  <a:pt x="423" y="642"/>
                </a:lnTo>
                <a:lnTo>
                  <a:pt x="425" y="642"/>
                </a:lnTo>
                <a:lnTo>
                  <a:pt x="428" y="644"/>
                </a:lnTo>
                <a:lnTo>
                  <a:pt x="430" y="646"/>
                </a:lnTo>
                <a:lnTo>
                  <a:pt x="432" y="644"/>
                </a:lnTo>
                <a:lnTo>
                  <a:pt x="430" y="642"/>
                </a:lnTo>
                <a:lnTo>
                  <a:pt x="428" y="637"/>
                </a:lnTo>
                <a:lnTo>
                  <a:pt x="425" y="637"/>
                </a:lnTo>
                <a:lnTo>
                  <a:pt x="421" y="632"/>
                </a:lnTo>
                <a:lnTo>
                  <a:pt x="421" y="628"/>
                </a:lnTo>
                <a:lnTo>
                  <a:pt x="418" y="623"/>
                </a:lnTo>
                <a:lnTo>
                  <a:pt x="425" y="616"/>
                </a:lnTo>
                <a:lnTo>
                  <a:pt x="428" y="611"/>
                </a:lnTo>
                <a:lnTo>
                  <a:pt x="430" y="609"/>
                </a:lnTo>
                <a:lnTo>
                  <a:pt x="430" y="606"/>
                </a:lnTo>
                <a:lnTo>
                  <a:pt x="432" y="599"/>
                </a:lnTo>
                <a:lnTo>
                  <a:pt x="435" y="594"/>
                </a:lnTo>
                <a:lnTo>
                  <a:pt x="440" y="592"/>
                </a:lnTo>
                <a:lnTo>
                  <a:pt x="442" y="590"/>
                </a:lnTo>
                <a:lnTo>
                  <a:pt x="447" y="592"/>
                </a:lnTo>
                <a:lnTo>
                  <a:pt x="449" y="594"/>
                </a:lnTo>
                <a:lnTo>
                  <a:pt x="451" y="597"/>
                </a:lnTo>
                <a:lnTo>
                  <a:pt x="454" y="597"/>
                </a:lnTo>
                <a:lnTo>
                  <a:pt x="456" y="594"/>
                </a:lnTo>
                <a:lnTo>
                  <a:pt x="449" y="592"/>
                </a:lnTo>
                <a:lnTo>
                  <a:pt x="447" y="590"/>
                </a:lnTo>
                <a:lnTo>
                  <a:pt x="444" y="587"/>
                </a:lnTo>
                <a:lnTo>
                  <a:pt x="449" y="585"/>
                </a:lnTo>
                <a:lnTo>
                  <a:pt x="449" y="580"/>
                </a:lnTo>
                <a:lnTo>
                  <a:pt x="447" y="580"/>
                </a:lnTo>
                <a:lnTo>
                  <a:pt x="437" y="578"/>
                </a:lnTo>
                <a:lnTo>
                  <a:pt x="435" y="575"/>
                </a:lnTo>
                <a:lnTo>
                  <a:pt x="442" y="571"/>
                </a:lnTo>
                <a:lnTo>
                  <a:pt x="451" y="568"/>
                </a:lnTo>
                <a:lnTo>
                  <a:pt x="456" y="568"/>
                </a:lnTo>
                <a:lnTo>
                  <a:pt x="461" y="564"/>
                </a:lnTo>
                <a:lnTo>
                  <a:pt x="463" y="561"/>
                </a:lnTo>
                <a:lnTo>
                  <a:pt x="466" y="561"/>
                </a:lnTo>
                <a:lnTo>
                  <a:pt x="468" y="564"/>
                </a:lnTo>
                <a:lnTo>
                  <a:pt x="473" y="561"/>
                </a:lnTo>
                <a:lnTo>
                  <a:pt x="475" y="564"/>
                </a:lnTo>
                <a:lnTo>
                  <a:pt x="477" y="566"/>
                </a:lnTo>
                <a:lnTo>
                  <a:pt x="475" y="571"/>
                </a:lnTo>
                <a:lnTo>
                  <a:pt x="477" y="571"/>
                </a:lnTo>
                <a:lnTo>
                  <a:pt x="482" y="568"/>
                </a:lnTo>
                <a:lnTo>
                  <a:pt x="485" y="568"/>
                </a:lnTo>
                <a:lnTo>
                  <a:pt x="487" y="568"/>
                </a:lnTo>
                <a:lnTo>
                  <a:pt x="487" y="568"/>
                </a:lnTo>
                <a:lnTo>
                  <a:pt x="482" y="566"/>
                </a:lnTo>
                <a:lnTo>
                  <a:pt x="480" y="566"/>
                </a:lnTo>
                <a:lnTo>
                  <a:pt x="480" y="566"/>
                </a:lnTo>
                <a:lnTo>
                  <a:pt x="480" y="564"/>
                </a:lnTo>
                <a:lnTo>
                  <a:pt x="482" y="561"/>
                </a:lnTo>
                <a:lnTo>
                  <a:pt x="487" y="564"/>
                </a:lnTo>
                <a:lnTo>
                  <a:pt x="489" y="564"/>
                </a:lnTo>
                <a:lnTo>
                  <a:pt x="492" y="561"/>
                </a:lnTo>
                <a:lnTo>
                  <a:pt x="494" y="557"/>
                </a:lnTo>
                <a:lnTo>
                  <a:pt x="499" y="554"/>
                </a:lnTo>
                <a:lnTo>
                  <a:pt x="496" y="554"/>
                </a:lnTo>
                <a:lnTo>
                  <a:pt x="494" y="554"/>
                </a:lnTo>
                <a:lnTo>
                  <a:pt x="492" y="559"/>
                </a:lnTo>
                <a:lnTo>
                  <a:pt x="485" y="559"/>
                </a:lnTo>
                <a:lnTo>
                  <a:pt x="480" y="561"/>
                </a:lnTo>
                <a:lnTo>
                  <a:pt x="475" y="559"/>
                </a:lnTo>
                <a:lnTo>
                  <a:pt x="468" y="561"/>
                </a:lnTo>
                <a:lnTo>
                  <a:pt x="463" y="561"/>
                </a:lnTo>
                <a:lnTo>
                  <a:pt x="458" y="564"/>
                </a:lnTo>
                <a:lnTo>
                  <a:pt x="454" y="564"/>
                </a:lnTo>
                <a:lnTo>
                  <a:pt x="451" y="564"/>
                </a:lnTo>
                <a:lnTo>
                  <a:pt x="451" y="561"/>
                </a:lnTo>
                <a:lnTo>
                  <a:pt x="456" y="559"/>
                </a:lnTo>
                <a:lnTo>
                  <a:pt x="463" y="557"/>
                </a:lnTo>
                <a:lnTo>
                  <a:pt x="468" y="554"/>
                </a:lnTo>
                <a:lnTo>
                  <a:pt x="470" y="552"/>
                </a:lnTo>
                <a:lnTo>
                  <a:pt x="468" y="552"/>
                </a:lnTo>
                <a:lnTo>
                  <a:pt x="461" y="554"/>
                </a:lnTo>
                <a:lnTo>
                  <a:pt x="456" y="554"/>
                </a:lnTo>
                <a:lnTo>
                  <a:pt x="454" y="552"/>
                </a:lnTo>
                <a:lnTo>
                  <a:pt x="451" y="547"/>
                </a:lnTo>
                <a:lnTo>
                  <a:pt x="456" y="545"/>
                </a:lnTo>
                <a:lnTo>
                  <a:pt x="458" y="540"/>
                </a:lnTo>
                <a:lnTo>
                  <a:pt x="456" y="535"/>
                </a:lnTo>
                <a:lnTo>
                  <a:pt x="451" y="531"/>
                </a:lnTo>
                <a:lnTo>
                  <a:pt x="451" y="528"/>
                </a:lnTo>
                <a:lnTo>
                  <a:pt x="456" y="528"/>
                </a:lnTo>
                <a:lnTo>
                  <a:pt x="461" y="531"/>
                </a:lnTo>
                <a:lnTo>
                  <a:pt x="461" y="533"/>
                </a:lnTo>
                <a:lnTo>
                  <a:pt x="463" y="535"/>
                </a:lnTo>
                <a:lnTo>
                  <a:pt x="466" y="533"/>
                </a:lnTo>
                <a:lnTo>
                  <a:pt x="463" y="531"/>
                </a:lnTo>
                <a:lnTo>
                  <a:pt x="466" y="528"/>
                </a:lnTo>
                <a:lnTo>
                  <a:pt x="473" y="528"/>
                </a:lnTo>
                <a:lnTo>
                  <a:pt x="473" y="526"/>
                </a:lnTo>
                <a:lnTo>
                  <a:pt x="466" y="526"/>
                </a:lnTo>
                <a:lnTo>
                  <a:pt x="463" y="528"/>
                </a:lnTo>
                <a:lnTo>
                  <a:pt x="461" y="526"/>
                </a:lnTo>
                <a:lnTo>
                  <a:pt x="461" y="521"/>
                </a:lnTo>
                <a:lnTo>
                  <a:pt x="463" y="519"/>
                </a:lnTo>
                <a:lnTo>
                  <a:pt x="461" y="516"/>
                </a:lnTo>
                <a:lnTo>
                  <a:pt x="461" y="514"/>
                </a:lnTo>
                <a:lnTo>
                  <a:pt x="466" y="514"/>
                </a:lnTo>
                <a:lnTo>
                  <a:pt x="468" y="514"/>
                </a:lnTo>
                <a:lnTo>
                  <a:pt x="470" y="512"/>
                </a:lnTo>
                <a:lnTo>
                  <a:pt x="466" y="512"/>
                </a:lnTo>
                <a:lnTo>
                  <a:pt x="463" y="509"/>
                </a:lnTo>
                <a:lnTo>
                  <a:pt x="463" y="507"/>
                </a:lnTo>
                <a:lnTo>
                  <a:pt x="468" y="507"/>
                </a:lnTo>
                <a:lnTo>
                  <a:pt x="475" y="509"/>
                </a:lnTo>
                <a:lnTo>
                  <a:pt x="475" y="509"/>
                </a:lnTo>
                <a:lnTo>
                  <a:pt x="475" y="505"/>
                </a:lnTo>
                <a:lnTo>
                  <a:pt x="475" y="502"/>
                </a:lnTo>
                <a:lnTo>
                  <a:pt x="480" y="502"/>
                </a:lnTo>
                <a:lnTo>
                  <a:pt x="482" y="500"/>
                </a:lnTo>
                <a:lnTo>
                  <a:pt x="485" y="502"/>
                </a:lnTo>
                <a:lnTo>
                  <a:pt x="487" y="500"/>
                </a:lnTo>
                <a:lnTo>
                  <a:pt x="485" y="497"/>
                </a:lnTo>
                <a:lnTo>
                  <a:pt x="482" y="495"/>
                </a:lnTo>
                <a:lnTo>
                  <a:pt x="482" y="493"/>
                </a:lnTo>
                <a:lnTo>
                  <a:pt x="480" y="490"/>
                </a:lnTo>
                <a:lnTo>
                  <a:pt x="477" y="490"/>
                </a:lnTo>
                <a:lnTo>
                  <a:pt x="477" y="488"/>
                </a:lnTo>
                <a:lnTo>
                  <a:pt x="477" y="486"/>
                </a:lnTo>
                <a:lnTo>
                  <a:pt x="482" y="486"/>
                </a:lnTo>
                <a:lnTo>
                  <a:pt x="487" y="486"/>
                </a:lnTo>
                <a:lnTo>
                  <a:pt x="492" y="481"/>
                </a:lnTo>
                <a:lnTo>
                  <a:pt x="496" y="478"/>
                </a:lnTo>
                <a:lnTo>
                  <a:pt x="496" y="481"/>
                </a:lnTo>
                <a:lnTo>
                  <a:pt x="499" y="481"/>
                </a:lnTo>
                <a:lnTo>
                  <a:pt x="496" y="476"/>
                </a:lnTo>
                <a:lnTo>
                  <a:pt x="499" y="471"/>
                </a:lnTo>
                <a:lnTo>
                  <a:pt x="501" y="474"/>
                </a:lnTo>
                <a:lnTo>
                  <a:pt x="501" y="478"/>
                </a:lnTo>
                <a:lnTo>
                  <a:pt x="503" y="481"/>
                </a:lnTo>
                <a:lnTo>
                  <a:pt x="506" y="481"/>
                </a:lnTo>
                <a:lnTo>
                  <a:pt x="508" y="478"/>
                </a:lnTo>
                <a:lnTo>
                  <a:pt x="511" y="476"/>
                </a:lnTo>
                <a:lnTo>
                  <a:pt x="508" y="471"/>
                </a:lnTo>
                <a:lnTo>
                  <a:pt x="511" y="464"/>
                </a:lnTo>
                <a:lnTo>
                  <a:pt x="513" y="462"/>
                </a:lnTo>
                <a:lnTo>
                  <a:pt x="520" y="462"/>
                </a:lnTo>
                <a:lnTo>
                  <a:pt x="522" y="457"/>
                </a:lnTo>
                <a:lnTo>
                  <a:pt x="527" y="460"/>
                </a:lnTo>
                <a:lnTo>
                  <a:pt x="529" y="457"/>
                </a:lnTo>
                <a:lnTo>
                  <a:pt x="534" y="457"/>
                </a:lnTo>
                <a:lnTo>
                  <a:pt x="539" y="457"/>
                </a:lnTo>
                <a:lnTo>
                  <a:pt x="546" y="460"/>
                </a:lnTo>
                <a:lnTo>
                  <a:pt x="548" y="462"/>
                </a:lnTo>
                <a:lnTo>
                  <a:pt x="553" y="462"/>
                </a:lnTo>
                <a:lnTo>
                  <a:pt x="555" y="464"/>
                </a:lnTo>
                <a:lnTo>
                  <a:pt x="553" y="469"/>
                </a:lnTo>
                <a:lnTo>
                  <a:pt x="555" y="471"/>
                </a:lnTo>
                <a:lnTo>
                  <a:pt x="558" y="471"/>
                </a:lnTo>
                <a:lnTo>
                  <a:pt x="558" y="464"/>
                </a:lnTo>
                <a:lnTo>
                  <a:pt x="558" y="462"/>
                </a:lnTo>
                <a:lnTo>
                  <a:pt x="555" y="457"/>
                </a:lnTo>
                <a:lnTo>
                  <a:pt x="553" y="455"/>
                </a:lnTo>
                <a:lnTo>
                  <a:pt x="548" y="452"/>
                </a:lnTo>
                <a:lnTo>
                  <a:pt x="546" y="455"/>
                </a:lnTo>
                <a:lnTo>
                  <a:pt x="541" y="452"/>
                </a:lnTo>
                <a:lnTo>
                  <a:pt x="544" y="448"/>
                </a:lnTo>
                <a:lnTo>
                  <a:pt x="537" y="450"/>
                </a:lnTo>
                <a:lnTo>
                  <a:pt x="532" y="450"/>
                </a:lnTo>
                <a:lnTo>
                  <a:pt x="527" y="455"/>
                </a:lnTo>
                <a:lnTo>
                  <a:pt x="525" y="455"/>
                </a:lnTo>
                <a:lnTo>
                  <a:pt x="525" y="450"/>
                </a:lnTo>
                <a:lnTo>
                  <a:pt x="522" y="452"/>
                </a:lnTo>
                <a:lnTo>
                  <a:pt x="515" y="452"/>
                </a:lnTo>
                <a:lnTo>
                  <a:pt x="511" y="455"/>
                </a:lnTo>
                <a:lnTo>
                  <a:pt x="511" y="452"/>
                </a:lnTo>
                <a:lnTo>
                  <a:pt x="518" y="445"/>
                </a:lnTo>
                <a:lnTo>
                  <a:pt x="522" y="441"/>
                </a:lnTo>
                <a:lnTo>
                  <a:pt x="525" y="436"/>
                </a:lnTo>
                <a:lnTo>
                  <a:pt x="527" y="431"/>
                </a:lnTo>
                <a:lnTo>
                  <a:pt x="525" y="429"/>
                </a:lnTo>
                <a:lnTo>
                  <a:pt x="529" y="424"/>
                </a:lnTo>
                <a:lnTo>
                  <a:pt x="534" y="419"/>
                </a:lnTo>
                <a:lnTo>
                  <a:pt x="539" y="417"/>
                </a:lnTo>
                <a:lnTo>
                  <a:pt x="541" y="419"/>
                </a:lnTo>
                <a:lnTo>
                  <a:pt x="544" y="424"/>
                </a:lnTo>
                <a:lnTo>
                  <a:pt x="546" y="426"/>
                </a:lnTo>
                <a:lnTo>
                  <a:pt x="548" y="426"/>
                </a:lnTo>
                <a:lnTo>
                  <a:pt x="553" y="426"/>
                </a:lnTo>
                <a:lnTo>
                  <a:pt x="558" y="431"/>
                </a:lnTo>
                <a:lnTo>
                  <a:pt x="558" y="434"/>
                </a:lnTo>
                <a:lnTo>
                  <a:pt x="560" y="431"/>
                </a:lnTo>
                <a:lnTo>
                  <a:pt x="560" y="429"/>
                </a:lnTo>
                <a:lnTo>
                  <a:pt x="563" y="426"/>
                </a:lnTo>
                <a:lnTo>
                  <a:pt x="565" y="424"/>
                </a:lnTo>
                <a:lnTo>
                  <a:pt x="563" y="424"/>
                </a:lnTo>
                <a:lnTo>
                  <a:pt x="560" y="426"/>
                </a:lnTo>
                <a:lnTo>
                  <a:pt x="555" y="424"/>
                </a:lnTo>
                <a:lnTo>
                  <a:pt x="551" y="424"/>
                </a:lnTo>
                <a:lnTo>
                  <a:pt x="548" y="422"/>
                </a:lnTo>
                <a:lnTo>
                  <a:pt x="546" y="419"/>
                </a:lnTo>
                <a:lnTo>
                  <a:pt x="548" y="417"/>
                </a:lnTo>
                <a:lnTo>
                  <a:pt x="546" y="415"/>
                </a:lnTo>
                <a:lnTo>
                  <a:pt x="544" y="415"/>
                </a:lnTo>
                <a:lnTo>
                  <a:pt x="548" y="410"/>
                </a:lnTo>
                <a:lnTo>
                  <a:pt x="551" y="403"/>
                </a:lnTo>
                <a:lnTo>
                  <a:pt x="553" y="405"/>
                </a:lnTo>
                <a:lnTo>
                  <a:pt x="555" y="407"/>
                </a:lnTo>
                <a:lnTo>
                  <a:pt x="558" y="407"/>
                </a:lnTo>
                <a:lnTo>
                  <a:pt x="560" y="407"/>
                </a:lnTo>
                <a:lnTo>
                  <a:pt x="558" y="405"/>
                </a:lnTo>
                <a:lnTo>
                  <a:pt x="555" y="403"/>
                </a:lnTo>
                <a:lnTo>
                  <a:pt x="558" y="400"/>
                </a:lnTo>
                <a:lnTo>
                  <a:pt x="560" y="400"/>
                </a:lnTo>
                <a:lnTo>
                  <a:pt x="563" y="400"/>
                </a:lnTo>
                <a:lnTo>
                  <a:pt x="565" y="403"/>
                </a:lnTo>
                <a:lnTo>
                  <a:pt x="567" y="403"/>
                </a:lnTo>
                <a:lnTo>
                  <a:pt x="570" y="403"/>
                </a:lnTo>
                <a:lnTo>
                  <a:pt x="563" y="398"/>
                </a:lnTo>
                <a:lnTo>
                  <a:pt x="558" y="396"/>
                </a:lnTo>
                <a:lnTo>
                  <a:pt x="555" y="393"/>
                </a:lnTo>
                <a:lnTo>
                  <a:pt x="553" y="393"/>
                </a:lnTo>
                <a:lnTo>
                  <a:pt x="551" y="398"/>
                </a:lnTo>
                <a:lnTo>
                  <a:pt x="546" y="403"/>
                </a:lnTo>
                <a:lnTo>
                  <a:pt x="541" y="407"/>
                </a:lnTo>
                <a:lnTo>
                  <a:pt x="537" y="412"/>
                </a:lnTo>
                <a:lnTo>
                  <a:pt x="532" y="412"/>
                </a:lnTo>
                <a:lnTo>
                  <a:pt x="529" y="410"/>
                </a:lnTo>
                <a:lnTo>
                  <a:pt x="529" y="410"/>
                </a:lnTo>
                <a:lnTo>
                  <a:pt x="534" y="407"/>
                </a:lnTo>
                <a:lnTo>
                  <a:pt x="534" y="405"/>
                </a:lnTo>
                <a:lnTo>
                  <a:pt x="532" y="405"/>
                </a:lnTo>
                <a:lnTo>
                  <a:pt x="529" y="405"/>
                </a:lnTo>
                <a:lnTo>
                  <a:pt x="532" y="403"/>
                </a:lnTo>
                <a:lnTo>
                  <a:pt x="534" y="403"/>
                </a:lnTo>
                <a:lnTo>
                  <a:pt x="539" y="403"/>
                </a:lnTo>
                <a:lnTo>
                  <a:pt x="541" y="400"/>
                </a:lnTo>
                <a:lnTo>
                  <a:pt x="539" y="398"/>
                </a:lnTo>
                <a:lnTo>
                  <a:pt x="537" y="398"/>
                </a:lnTo>
                <a:lnTo>
                  <a:pt x="534" y="400"/>
                </a:lnTo>
                <a:lnTo>
                  <a:pt x="534" y="398"/>
                </a:lnTo>
                <a:lnTo>
                  <a:pt x="532" y="396"/>
                </a:lnTo>
                <a:lnTo>
                  <a:pt x="529" y="396"/>
                </a:lnTo>
                <a:lnTo>
                  <a:pt x="532" y="391"/>
                </a:lnTo>
                <a:lnTo>
                  <a:pt x="534" y="389"/>
                </a:lnTo>
                <a:lnTo>
                  <a:pt x="539" y="386"/>
                </a:lnTo>
                <a:lnTo>
                  <a:pt x="544" y="386"/>
                </a:lnTo>
                <a:lnTo>
                  <a:pt x="546" y="386"/>
                </a:lnTo>
                <a:lnTo>
                  <a:pt x="548" y="386"/>
                </a:lnTo>
                <a:lnTo>
                  <a:pt x="553" y="384"/>
                </a:lnTo>
                <a:lnTo>
                  <a:pt x="558" y="381"/>
                </a:lnTo>
                <a:lnTo>
                  <a:pt x="560" y="381"/>
                </a:lnTo>
                <a:lnTo>
                  <a:pt x="565" y="379"/>
                </a:lnTo>
                <a:lnTo>
                  <a:pt x="567" y="377"/>
                </a:lnTo>
                <a:lnTo>
                  <a:pt x="570" y="379"/>
                </a:lnTo>
                <a:lnTo>
                  <a:pt x="572" y="381"/>
                </a:lnTo>
                <a:lnTo>
                  <a:pt x="574" y="384"/>
                </a:lnTo>
                <a:lnTo>
                  <a:pt x="574" y="381"/>
                </a:lnTo>
                <a:lnTo>
                  <a:pt x="574" y="379"/>
                </a:lnTo>
                <a:lnTo>
                  <a:pt x="577" y="377"/>
                </a:lnTo>
                <a:lnTo>
                  <a:pt x="579" y="374"/>
                </a:lnTo>
                <a:lnTo>
                  <a:pt x="577" y="372"/>
                </a:lnTo>
                <a:lnTo>
                  <a:pt x="572" y="370"/>
                </a:lnTo>
                <a:lnTo>
                  <a:pt x="565" y="370"/>
                </a:lnTo>
                <a:lnTo>
                  <a:pt x="563" y="370"/>
                </a:lnTo>
                <a:lnTo>
                  <a:pt x="560" y="367"/>
                </a:lnTo>
                <a:lnTo>
                  <a:pt x="560" y="365"/>
                </a:lnTo>
                <a:lnTo>
                  <a:pt x="555" y="370"/>
                </a:lnTo>
                <a:lnTo>
                  <a:pt x="555" y="372"/>
                </a:lnTo>
                <a:lnTo>
                  <a:pt x="553" y="374"/>
                </a:lnTo>
                <a:lnTo>
                  <a:pt x="551" y="372"/>
                </a:lnTo>
                <a:lnTo>
                  <a:pt x="551" y="370"/>
                </a:lnTo>
                <a:lnTo>
                  <a:pt x="551" y="367"/>
                </a:lnTo>
                <a:lnTo>
                  <a:pt x="553" y="363"/>
                </a:lnTo>
                <a:lnTo>
                  <a:pt x="558" y="360"/>
                </a:lnTo>
                <a:lnTo>
                  <a:pt x="560" y="363"/>
                </a:lnTo>
                <a:lnTo>
                  <a:pt x="563" y="360"/>
                </a:lnTo>
                <a:lnTo>
                  <a:pt x="563" y="358"/>
                </a:lnTo>
                <a:lnTo>
                  <a:pt x="565" y="355"/>
                </a:lnTo>
                <a:lnTo>
                  <a:pt x="567" y="360"/>
                </a:lnTo>
                <a:lnTo>
                  <a:pt x="565" y="365"/>
                </a:lnTo>
                <a:lnTo>
                  <a:pt x="567" y="365"/>
                </a:lnTo>
                <a:lnTo>
                  <a:pt x="570" y="365"/>
                </a:lnTo>
                <a:lnTo>
                  <a:pt x="574" y="363"/>
                </a:lnTo>
                <a:lnTo>
                  <a:pt x="574" y="358"/>
                </a:lnTo>
                <a:lnTo>
                  <a:pt x="572" y="355"/>
                </a:lnTo>
                <a:lnTo>
                  <a:pt x="577" y="353"/>
                </a:lnTo>
                <a:lnTo>
                  <a:pt x="577" y="351"/>
                </a:lnTo>
                <a:lnTo>
                  <a:pt x="577" y="348"/>
                </a:lnTo>
                <a:lnTo>
                  <a:pt x="579" y="346"/>
                </a:lnTo>
                <a:lnTo>
                  <a:pt x="581" y="348"/>
                </a:lnTo>
                <a:lnTo>
                  <a:pt x="584" y="351"/>
                </a:lnTo>
                <a:lnTo>
                  <a:pt x="584" y="358"/>
                </a:lnTo>
                <a:lnTo>
                  <a:pt x="584" y="367"/>
                </a:lnTo>
                <a:lnTo>
                  <a:pt x="581" y="370"/>
                </a:lnTo>
                <a:lnTo>
                  <a:pt x="586" y="372"/>
                </a:lnTo>
                <a:lnTo>
                  <a:pt x="589" y="379"/>
                </a:lnTo>
                <a:lnTo>
                  <a:pt x="589" y="384"/>
                </a:lnTo>
                <a:lnTo>
                  <a:pt x="589" y="386"/>
                </a:lnTo>
                <a:lnTo>
                  <a:pt x="591" y="386"/>
                </a:lnTo>
                <a:lnTo>
                  <a:pt x="593" y="389"/>
                </a:lnTo>
                <a:lnTo>
                  <a:pt x="596" y="391"/>
                </a:lnTo>
                <a:lnTo>
                  <a:pt x="598" y="389"/>
                </a:lnTo>
                <a:lnTo>
                  <a:pt x="596" y="386"/>
                </a:lnTo>
                <a:lnTo>
                  <a:pt x="589" y="384"/>
                </a:lnTo>
                <a:lnTo>
                  <a:pt x="591" y="377"/>
                </a:lnTo>
                <a:lnTo>
                  <a:pt x="589" y="372"/>
                </a:lnTo>
                <a:lnTo>
                  <a:pt x="593" y="372"/>
                </a:lnTo>
                <a:lnTo>
                  <a:pt x="593" y="370"/>
                </a:lnTo>
                <a:lnTo>
                  <a:pt x="596" y="367"/>
                </a:lnTo>
                <a:lnTo>
                  <a:pt x="598" y="365"/>
                </a:lnTo>
                <a:lnTo>
                  <a:pt x="598" y="363"/>
                </a:lnTo>
                <a:lnTo>
                  <a:pt x="596" y="365"/>
                </a:lnTo>
                <a:lnTo>
                  <a:pt x="591" y="360"/>
                </a:lnTo>
                <a:lnTo>
                  <a:pt x="593" y="355"/>
                </a:lnTo>
                <a:lnTo>
                  <a:pt x="598" y="355"/>
                </a:lnTo>
                <a:lnTo>
                  <a:pt x="598" y="351"/>
                </a:lnTo>
                <a:lnTo>
                  <a:pt x="596" y="351"/>
                </a:lnTo>
                <a:lnTo>
                  <a:pt x="591" y="351"/>
                </a:lnTo>
                <a:lnTo>
                  <a:pt x="589" y="353"/>
                </a:lnTo>
                <a:lnTo>
                  <a:pt x="586" y="351"/>
                </a:lnTo>
                <a:lnTo>
                  <a:pt x="593" y="348"/>
                </a:lnTo>
                <a:lnTo>
                  <a:pt x="593" y="346"/>
                </a:lnTo>
                <a:lnTo>
                  <a:pt x="591" y="346"/>
                </a:lnTo>
                <a:lnTo>
                  <a:pt x="589" y="346"/>
                </a:lnTo>
                <a:lnTo>
                  <a:pt x="584" y="344"/>
                </a:lnTo>
                <a:lnTo>
                  <a:pt x="586" y="341"/>
                </a:lnTo>
                <a:lnTo>
                  <a:pt x="589" y="339"/>
                </a:lnTo>
                <a:lnTo>
                  <a:pt x="591" y="336"/>
                </a:lnTo>
                <a:lnTo>
                  <a:pt x="589" y="334"/>
                </a:lnTo>
                <a:lnTo>
                  <a:pt x="598" y="332"/>
                </a:lnTo>
                <a:lnTo>
                  <a:pt x="603" y="329"/>
                </a:lnTo>
                <a:lnTo>
                  <a:pt x="608" y="329"/>
                </a:lnTo>
                <a:lnTo>
                  <a:pt x="610" y="329"/>
                </a:lnTo>
                <a:lnTo>
                  <a:pt x="615" y="332"/>
                </a:lnTo>
                <a:lnTo>
                  <a:pt x="615" y="336"/>
                </a:lnTo>
                <a:lnTo>
                  <a:pt x="617" y="336"/>
                </a:lnTo>
                <a:lnTo>
                  <a:pt x="619" y="332"/>
                </a:lnTo>
                <a:lnTo>
                  <a:pt x="624" y="332"/>
                </a:lnTo>
                <a:lnTo>
                  <a:pt x="626" y="336"/>
                </a:lnTo>
                <a:lnTo>
                  <a:pt x="626" y="341"/>
                </a:lnTo>
                <a:lnTo>
                  <a:pt x="629" y="344"/>
                </a:lnTo>
                <a:lnTo>
                  <a:pt x="631" y="346"/>
                </a:lnTo>
                <a:lnTo>
                  <a:pt x="634" y="346"/>
                </a:lnTo>
                <a:lnTo>
                  <a:pt x="634" y="344"/>
                </a:lnTo>
                <a:lnTo>
                  <a:pt x="629" y="339"/>
                </a:lnTo>
                <a:lnTo>
                  <a:pt x="629" y="336"/>
                </a:lnTo>
                <a:lnTo>
                  <a:pt x="629" y="329"/>
                </a:lnTo>
                <a:lnTo>
                  <a:pt x="631" y="329"/>
                </a:lnTo>
                <a:lnTo>
                  <a:pt x="634" y="329"/>
                </a:lnTo>
                <a:lnTo>
                  <a:pt x="638" y="327"/>
                </a:lnTo>
                <a:lnTo>
                  <a:pt x="645" y="327"/>
                </a:lnTo>
                <a:lnTo>
                  <a:pt x="645" y="325"/>
                </a:lnTo>
                <a:lnTo>
                  <a:pt x="641" y="325"/>
                </a:lnTo>
                <a:lnTo>
                  <a:pt x="638" y="325"/>
                </a:lnTo>
                <a:lnTo>
                  <a:pt x="636" y="322"/>
                </a:lnTo>
                <a:lnTo>
                  <a:pt x="638" y="320"/>
                </a:lnTo>
                <a:lnTo>
                  <a:pt x="638" y="318"/>
                </a:lnTo>
                <a:lnTo>
                  <a:pt x="638" y="315"/>
                </a:lnTo>
                <a:lnTo>
                  <a:pt x="634" y="320"/>
                </a:lnTo>
                <a:lnTo>
                  <a:pt x="626" y="325"/>
                </a:lnTo>
                <a:lnTo>
                  <a:pt x="619" y="325"/>
                </a:lnTo>
                <a:lnTo>
                  <a:pt x="619" y="325"/>
                </a:lnTo>
                <a:lnTo>
                  <a:pt x="622" y="322"/>
                </a:lnTo>
                <a:lnTo>
                  <a:pt x="622" y="320"/>
                </a:lnTo>
                <a:lnTo>
                  <a:pt x="617" y="320"/>
                </a:lnTo>
                <a:lnTo>
                  <a:pt x="615" y="322"/>
                </a:lnTo>
                <a:lnTo>
                  <a:pt x="615" y="322"/>
                </a:lnTo>
                <a:lnTo>
                  <a:pt x="605" y="325"/>
                </a:lnTo>
                <a:lnTo>
                  <a:pt x="600" y="325"/>
                </a:lnTo>
                <a:lnTo>
                  <a:pt x="600" y="322"/>
                </a:lnTo>
                <a:lnTo>
                  <a:pt x="598" y="318"/>
                </a:lnTo>
                <a:lnTo>
                  <a:pt x="598" y="318"/>
                </a:lnTo>
                <a:lnTo>
                  <a:pt x="603" y="318"/>
                </a:lnTo>
                <a:lnTo>
                  <a:pt x="603" y="315"/>
                </a:lnTo>
                <a:lnTo>
                  <a:pt x="600" y="315"/>
                </a:lnTo>
                <a:lnTo>
                  <a:pt x="600" y="310"/>
                </a:lnTo>
                <a:lnTo>
                  <a:pt x="603" y="306"/>
                </a:lnTo>
                <a:lnTo>
                  <a:pt x="608" y="303"/>
                </a:lnTo>
                <a:lnTo>
                  <a:pt x="615" y="301"/>
                </a:lnTo>
                <a:lnTo>
                  <a:pt x="617" y="299"/>
                </a:lnTo>
                <a:lnTo>
                  <a:pt x="619" y="299"/>
                </a:lnTo>
                <a:lnTo>
                  <a:pt x="619" y="301"/>
                </a:lnTo>
                <a:lnTo>
                  <a:pt x="622" y="303"/>
                </a:lnTo>
                <a:lnTo>
                  <a:pt x="622" y="301"/>
                </a:lnTo>
                <a:lnTo>
                  <a:pt x="622" y="299"/>
                </a:lnTo>
                <a:lnTo>
                  <a:pt x="624" y="299"/>
                </a:lnTo>
                <a:lnTo>
                  <a:pt x="629" y="296"/>
                </a:lnTo>
                <a:lnTo>
                  <a:pt x="629" y="296"/>
                </a:lnTo>
                <a:lnTo>
                  <a:pt x="631" y="296"/>
                </a:lnTo>
                <a:lnTo>
                  <a:pt x="634" y="299"/>
                </a:lnTo>
                <a:lnTo>
                  <a:pt x="634" y="301"/>
                </a:lnTo>
                <a:lnTo>
                  <a:pt x="636" y="301"/>
                </a:lnTo>
                <a:lnTo>
                  <a:pt x="636" y="299"/>
                </a:lnTo>
                <a:lnTo>
                  <a:pt x="634" y="296"/>
                </a:lnTo>
                <a:lnTo>
                  <a:pt x="634" y="294"/>
                </a:lnTo>
                <a:lnTo>
                  <a:pt x="631" y="294"/>
                </a:lnTo>
                <a:lnTo>
                  <a:pt x="631" y="294"/>
                </a:lnTo>
                <a:lnTo>
                  <a:pt x="629" y="294"/>
                </a:lnTo>
                <a:lnTo>
                  <a:pt x="629" y="292"/>
                </a:lnTo>
                <a:lnTo>
                  <a:pt x="631" y="289"/>
                </a:lnTo>
                <a:lnTo>
                  <a:pt x="631" y="287"/>
                </a:lnTo>
                <a:lnTo>
                  <a:pt x="634" y="287"/>
                </a:lnTo>
                <a:lnTo>
                  <a:pt x="641" y="289"/>
                </a:lnTo>
                <a:lnTo>
                  <a:pt x="645" y="289"/>
                </a:lnTo>
                <a:lnTo>
                  <a:pt x="641" y="287"/>
                </a:lnTo>
                <a:lnTo>
                  <a:pt x="636" y="284"/>
                </a:lnTo>
                <a:lnTo>
                  <a:pt x="634" y="284"/>
                </a:lnTo>
                <a:lnTo>
                  <a:pt x="638" y="280"/>
                </a:lnTo>
                <a:lnTo>
                  <a:pt x="643" y="280"/>
                </a:lnTo>
                <a:lnTo>
                  <a:pt x="648" y="277"/>
                </a:lnTo>
                <a:lnTo>
                  <a:pt x="643" y="275"/>
                </a:lnTo>
                <a:lnTo>
                  <a:pt x="641" y="275"/>
                </a:lnTo>
                <a:lnTo>
                  <a:pt x="638" y="275"/>
                </a:lnTo>
                <a:lnTo>
                  <a:pt x="636" y="277"/>
                </a:lnTo>
                <a:lnTo>
                  <a:pt x="636" y="275"/>
                </a:lnTo>
                <a:lnTo>
                  <a:pt x="636" y="273"/>
                </a:lnTo>
                <a:lnTo>
                  <a:pt x="636" y="270"/>
                </a:lnTo>
                <a:lnTo>
                  <a:pt x="636" y="268"/>
                </a:lnTo>
                <a:lnTo>
                  <a:pt x="641" y="263"/>
                </a:lnTo>
                <a:lnTo>
                  <a:pt x="641" y="261"/>
                </a:lnTo>
                <a:lnTo>
                  <a:pt x="641" y="258"/>
                </a:lnTo>
                <a:lnTo>
                  <a:pt x="641" y="256"/>
                </a:lnTo>
                <a:lnTo>
                  <a:pt x="643" y="254"/>
                </a:lnTo>
                <a:lnTo>
                  <a:pt x="648" y="254"/>
                </a:lnTo>
                <a:lnTo>
                  <a:pt x="652" y="251"/>
                </a:lnTo>
                <a:lnTo>
                  <a:pt x="657" y="247"/>
                </a:lnTo>
                <a:lnTo>
                  <a:pt x="657" y="242"/>
                </a:lnTo>
                <a:lnTo>
                  <a:pt x="655" y="242"/>
                </a:lnTo>
                <a:lnTo>
                  <a:pt x="652" y="242"/>
                </a:lnTo>
                <a:lnTo>
                  <a:pt x="652" y="235"/>
                </a:lnTo>
                <a:lnTo>
                  <a:pt x="657" y="228"/>
                </a:lnTo>
                <a:lnTo>
                  <a:pt x="660" y="223"/>
                </a:lnTo>
                <a:lnTo>
                  <a:pt x="660" y="223"/>
                </a:lnTo>
                <a:lnTo>
                  <a:pt x="657" y="218"/>
                </a:lnTo>
                <a:lnTo>
                  <a:pt x="660" y="218"/>
                </a:lnTo>
                <a:lnTo>
                  <a:pt x="662" y="216"/>
                </a:lnTo>
                <a:lnTo>
                  <a:pt x="664" y="216"/>
                </a:lnTo>
                <a:lnTo>
                  <a:pt x="667" y="218"/>
                </a:lnTo>
                <a:lnTo>
                  <a:pt x="667" y="223"/>
                </a:lnTo>
                <a:lnTo>
                  <a:pt x="667" y="225"/>
                </a:lnTo>
                <a:lnTo>
                  <a:pt x="669" y="225"/>
                </a:lnTo>
                <a:lnTo>
                  <a:pt x="671" y="228"/>
                </a:lnTo>
                <a:lnTo>
                  <a:pt x="671" y="230"/>
                </a:lnTo>
                <a:lnTo>
                  <a:pt x="674" y="232"/>
                </a:lnTo>
                <a:lnTo>
                  <a:pt x="678" y="230"/>
                </a:lnTo>
                <a:lnTo>
                  <a:pt x="681" y="230"/>
                </a:lnTo>
                <a:lnTo>
                  <a:pt x="678" y="228"/>
                </a:lnTo>
                <a:lnTo>
                  <a:pt x="676" y="225"/>
                </a:lnTo>
                <a:lnTo>
                  <a:pt x="676" y="223"/>
                </a:lnTo>
                <a:lnTo>
                  <a:pt x="671" y="218"/>
                </a:lnTo>
                <a:lnTo>
                  <a:pt x="671" y="216"/>
                </a:lnTo>
                <a:lnTo>
                  <a:pt x="669" y="213"/>
                </a:lnTo>
                <a:lnTo>
                  <a:pt x="669" y="211"/>
                </a:lnTo>
                <a:lnTo>
                  <a:pt x="676" y="209"/>
                </a:lnTo>
                <a:lnTo>
                  <a:pt x="681" y="209"/>
                </a:lnTo>
                <a:lnTo>
                  <a:pt x="686" y="206"/>
                </a:lnTo>
                <a:lnTo>
                  <a:pt x="686" y="213"/>
                </a:lnTo>
                <a:lnTo>
                  <a:pt x="686" y="221"/>
                </a:lnTo>
                <a:lnTo>
                  <a:pt x="690" y="223"/>
                </a:lnTo>
                <a:lnTo>
                  <a:pt x="695" y="230"/>
                </a:lnTo>
                <a:lnTo>
                  <a:pt x="700" y="230"/>
                </a:lnTo>
                <a:lnTo>
                  <a:pt x="704" y="235"/>
                </a:lnTo>
                <a:lnTo>
                  <a:pt x="702" y="237"/>
                </a:lnTo>
                <a:lnTo>
                  <a:pt x="702" y="239"/>
                </a:lnTo>
                <a:lnTo>
                  <a:pt x="704" y="237"/>
                </a:lnTo>
                <a:lnTo>
                  <a:pt x="707" y="239"/>
                </a:lnTo>
                <a:lnTo>
                  <a:pt x="709" y="239"/>
                </a:lnTo>
                <a:lnTo>
                  <a:pt x="707" y="237"/>
                </a:lnTo>
                <a:lnTo>
                  <a:pt x="707" y="230"/>
                </a:lnTo>
                <a:lnTo>
                  <a:pt x="707" y="225"/>
                </a:lnTo>
                <a:lnTo>
                  <a:pt x="702" y="225"/>
                </a:lnTo>
                <a:lnTo>
                  <a:pt x="697" y="225"/>
                </a:lnTo>
                <a:lnTo>
                  <a:pt x="695" y="225"/>
                </a:lnTo>
                <a:lnTo>
                  <a:pt x="695" y="223"/>
                </a:lnTo>
                <a:lnTo>
                  <a:pt x="693" y="218"/>
                </a:lnTo>
                <a:lnTo>
                  <a:pt x="690" y="218"/>
                </a:lnTo>
                <a:lnTo>
                  <a:pt x="690" y="216"/>
                </a:lnTo>
                <a:lnTo>
                  <a:pt x="690" y="211"/>
                </a:lnTo>
                <a:lnTo>
                  <a:pt x="688" y="206"/>
                </a:lnTo>
                <a:lnTo>
                  <a:pt x="688" y="202"/>
                </a:lnTo>
                <a:lnTo>
                  <a:pt x="690" y="195"/>
                </a:lnTo>
                <a:lnTo>
                  <a:pt x="693" y="190"/>
                </a:lnTo>
                <a:lnTo>
                  <a:pt x="693" y="185"/>
                </a:lnTo>
                <a:lnTo>
                  <a:pt x="697" y="183"/>
                </a:lnTo>
                <a:lnTo>
                  <a:pt x="707" y="180"/>
                </a:lnTo>
                <a:lnTo>
                  <a:pt x="714" y="178"/>
                </a:lnTo>
                <a:lnTo>
                  <a:pt x="716" y="178"/>
                </a:lnTo>
                <a:lnTo>
                  <a:pt x="716" y="183"/>
                </a:lnTo>
                <a:lnTo>
                  <a:pt x="714" y="190"/>
                </a:lnTo>
                <a:lnTo>
                  <a:pt x="716" y="192"/>
                </a:lnTo>
                <a:lnTo>
                  <a:pt x="716" y="197"/>
                </a:lnTo>
                <a:lnTo>
                  <a:pt x="714" y="206"/>
                </a:lnTo>
                <a:lnTo>
                  <a:pt x="714" y="209"/>
                </a:lnTo>
                <a:lnTo>
                  <a:pt x="716" y="209"/>
                </a:lnTo>
                <a:lnTo>
                  <a:pt x="721" y="197"/>
                </a:lnTo>
                <a:lnTo>
                  <a:pt x="719" y="192"/>
                </a:lnTo>
                <a:lnTo>
                  <a:pt x="719" y="185"/>
                </a:lnTo>
                <a:lnTo>
                  <a:pt x="721" y="180"/>
                </a:lnTo>
                <a:lnTo>
                  <a:pt x="723" y="176"/>
                </a:lnTo>
                <a:lnTo>
                  <a:pt x="723" y="176"/>
                </a:lnTo>
                <a:lnTo>
                  <a:pt x="728" y="161"/>
                </a:lnTo>
                <a:lnTo>
                  <a:pt x="733" y="157"/>
                </a:lnTo>
                <a:lnTo>
                  <a:pt x="738" y="166"/>
                </a:lnTo>
                <a:lnTo>
                  <a:pt x="738" y="171"/>
                </a:lnTo>
                <a:lnTo>
                  <a:pt x="735" y="185"/>
                </a:lnTo>
                <a:lnTo>
                  <a:pt x="735" y="190"/>
                </a:lnTo>
                <a:lnTo>
                  <a:pt x="735" y="190"/>
                </a:lnTo>
                <a:lnTo>
                  <a:pt x="740" y="192"/>
                </a:lnTo>
                <a:lnTo>
                  <a:pt x="740" y="195"/>
                </a:lnTo>
                <a:lnTo>
                  <a:pt x="738" y="199"/>
                </a:lnTo>
                <a:lnTo>
                  <a:pt x="735" y="202"/>
                </a:lnTo>
                <a:lnTo>
                  <a:pt x="735" y="209"/>
                </a:lnTo>
                <a:lnTo>
                  <a:pt x="735" y="211"/>
                </a:lnTo>
                <a:lnTo>
                  <a:pt x="733" y="218"/>
                </a:lnTo>
                <a:lnTo>
                  <a:pt x="731" y="223"/>
                </a:lnTo>
                <a:lnTo>
                  <a:pt x="728" y="228"/>
                </a:lnTo>
                <a:lnTo>
                  <a:pt x="731" y="228"/>
                </a:lnTo>
                <a:lnTo>
                  <a:pt x="733" y="223"/>
                </a:lnTo>
                <a:lnTo>
                  <a:pt x="735" y="221"/>
                </a:lnTo>
                <a:lnTo>
                  <a:pt x="738" y="216"/>
                </a:lnTo>
                <a:lnTo>
                  <a:pt x="742" y="211"/>
                </a:lnTo>
                <a:lnTo>
                  <a:pt x="742" y="202"/>
                </a:lnTo>
                <a:lnTo>
                  <a:pt x="742" y="199"/>
                </a:lnTo>
                <a:lnTo>
                  <a:pt x="745" y="197"/>
                </a:lnTo>
                <a:lnTo>
                  <a:pt x="745" y="195"/>
                </a:lnTo>
                <a:lnTo>
                  <a:pt x="745" y="192"/>
                </a:lnTo>
                <a:lnTo>
                  <a:pt x="745" y="187"/>
                </a:lnTo>
                <a:lnTo>
                  <a:pt x="745" y="183"/>
                </a:lnTo>
                <a:lnTo>
                  <a:pt x="742" y="183"/>
                </a:lnTo>
                <a:lnTo>
                  <a:pt x="742" y="180"/>
                </a:lnTo>
                <a:lnTo>
                  <a:pt x="747" y="180"/>
                </a:lnTo>
                <a:lnTo>
                  <a:pt x="752" y="176"/>
                </a:lnTo>
                <a:lnTo>
                  <a:pt x="754" y="173"/>
                </a:lnTo>
                <a:lnTo>
                  <a:pt x="754" y="171"/>
                </a:lnTo>
                <a:lnTo>
                  <a:pt x="752" y="168"/>
                </a:lnTo>
                <a:lnTo>
                  <a:pt x="757" y="164"/>
                </a:lnTo>
                <a:lnTo>
                  <a:pt x="759" y="161"/>
                </a:lnTo>
                <a:lnTo>
                  <a:pt x="761" y="161"/>
                </a:lnTo>
                <a:lnTo>
                  <a:pt x="761" y="166"/>
                </a:lnTo>
                <a:lnTo>
                  <a:pt x="766" y="166"/>
                </a:lnTo>
                <a:lnTo>
                  <a:pt x="768" y="166"/>
                </a:lnTo>
                <a:lnTo>
                  <a:pt x="768" y="164"/>
                </a:lnTo>
                <a:lnTo>
                  <a:pt x="768" y="159"/>
                </a:lnTo>
                <a:lnTo>
                  <a:pt x="768" y="157"/>
                </a:lnTo>
                <a:lnTo>
                  <a:pt x="768" y="152"/>
                </a:lnTo>
                <a:lnTo>
                  <a:pt x="771" y="150"/>
                </a:lnTo>
                <a:lnTo>
                  <a:pt x="778" y="150"/>
                </a:lnTo>
                <a:lnTo>
                  <a:pt x="780" y="152"/>
                </a:lnTo>
                <a:lnTo>
                  <a:pt x="783" y="159"/>
                </a:lnTo>
                <a:lnTo>
                  <a:pt x="785" y="161"/>
                </a:lnTo>
                <a:lnTo>
                  <a:pt x="790" y="164"/>
                </a:lnTo>
                <a:lnTo>
                  <a:pt x="792" y="166"/>
                </a:lnTo>
                <a:lnTo>
                  <a:pt x="794" y="164"/>
                </a:lnTo>
                <a:lnTo>
                  <a:pt x="792" y="159"/>
                </a:lnTo>
                <a:lnTo>
                  <a:pt x="792" y="157"/>
                </a:lnTo>
                <a:lnTo>
                  <a:pt x="792" y="154"/>
                </a:lnTo>
                <a:lnTo>
                  <a:pt x="792" y="152"/>
                </a:lnTo>
                <a:lnTo>
                  <a:pt x="792" y="150"/>
                </a:lnTo>
                <a:lnTo>
                  <a:pt x="790" y="147"/>
                </a:lnTo>
                <a:lnTo>
                  <a:pt x="787" y="147"/>
                </a:lnTo>
                <a:lnTo>
                  <a:pt x="780" y="142"/>
                </a:lnTo>
                <a:lnTo>
                  <a:pt x="778" y="142"/>
                </a:lnTo>
                <a:lnTo>
                  <a:pt x="775" y="142"/>
                </a:lnTo>
                <a:lnTo>
                  <a:pt x="775" y="138"/>
                </a:lnTo>
                <a:lnTo>
                  <a:pt x="773" y="135"/>
                </a:lnTo>
                <a:lnTo>
                  <a:pt x="768" y="135"/>
                </a:lnTo>
                <a:lnTo>
                  <a:pt x="766" y="133"/>
                </a:lnTo>
                <a:lnTo>
                  <a:pt x="766" y="128"/>
                </a:lnTo>
                <a:lnTo>
                  <a:pt x="768" y="126"/>
                </a:lnTo>
                <a:lnTo>
                  <a:pt x="771" y="124"/>
                </a:lnTo>
                <a:lnTo>
                  <a:pt x="773" y="124"/>
                </a:lnTo>
                <a:lnTo>
                  <a:pt x="775" y="119"/>
                </a:lnTo>
                <a:lnTo>
                  <a:pt x="778" y="119"/>
                </a:lnTo>
                <a:lnTo>
                  <a:pt x="785" y="116"/>
                </a:lnTo>
                <a:lnTo>
                  <a:pt x="794" y="114"/>
                </a:lnTo>
                <a:lnTo>
                  <a:pt x="797" y="116"/>
                </a:lnTo>
                <a:lnTo>
                  <a:pt x="797" y="119"/>
                </a:lnTo>
                <a:lnTo>
                  <a:pt x="801" y="119"/>
                </a:lnTo>
                <a:lnTo>
                  <a:pt x="804" y="121"/>
                </a:lnTo>
                <a:lnTo>
                  <a:pt x="813" y="124"/>
                </a:lnTo>
                <a:lnTo>
                  <a:pt x="818" y="124"/>
                </a:lnTo>
                <a:lnTo>
                  <a:pt x="823" y="124"/>
                </a:lnTo>
                <a:lnTo>
                  <a:pt x="827" y="126"/>
                </a:lnTo>
                <a:lnTo>
                  <a:pt x="830" y="126"/>
                </a:lnTo>
                <a:lnTo>
                  <a:pt x="827" y="131"/>
                </a:lnTo>
                <a:lnTo>
                  <a:pt x="827" y="135"/>
                </a:lnTo>
                <a:lnTo>
                  <a:pt x="832" y="142"/>
                </a:lnTo>
                <a:lnTo>
                  <a:pt x="837" y="147"/>
                </a:lnTo>
                <a:lnTo>
                  <a:pt x="844" y="147"/>
                </a:lnTo>
                <a:lnTo>
                  <a:pt x="846" y="147"/>
                </a:lnTo>
                <a:lnTo>
                  <a:pt x="849" y="145"/>
                </a:lnTo>
                <a:lnTo>
                  <a:pt x="851" y="142"/>
                </a:lnTo>
                <a:lnTo>
                  <a:pt x="849" y="140"/>
                </a:lnTo>
                <a:lnTo>
                  <a:pt x="846" y="142"/>
                </a:lnTo>
                <a:lnTo>
                  <a:pt x="842" y="140"/>
                </a:lnTo>
                <a:lnTo>
                  <a:pt x="839" y="135"/>
                </a:lnTo>
                <a:lnTo>
                  <a:pt x="842" y="128"/>
                </a:lnTo>
                <a:lnTo>
                  <a:pt x="839" y="124"/>
                </a:lnTo>
                <a:lnTo>
                  <a:pt x="837" y="121"/>
                </a:lnTo>
                <a:lnTo>
                  <a:pt x="839" y="116"/>
                </a:lnTo>
                <a:lnTo>
                  <a:pt x="844" y="114"/>
                </a:lnTo>
                <a:lnTo>
                  <a:pt x="846" y="109"/>
                </a:lnTo>
                <a:lnTo>
                  <a:pt x="846" y="109"/>
                </a:lnTo>
                <a:lnTo>
                  <a:pt x="856" y="95"/>
                </a:lnTo>
                <a:lnTo>
                  <a:pt x="858" y="90"/>
                </a:lnTo>
                <a:lnTo>
                  <a:pt x="863" y="88"/>
                </a:lnTo>
                <a:lnTo>
                  <a:pt x="865" y="88"/>
                </a:lnTo>
                <a:lnTo>
                  <a:pt x="868" y="88"/>
                </a:lnTo>
                <a:lnTo>
                  <a:pt x="870" y="90"/>
                </a:lnTo>
                <a:lnTo>
                  <a:pt x="872" y="88"/>
                </a:lnTo>
                <a:lnTo>
                  <a:pt x="870" y="86"/>
                </a:lnTo>
                <a:lnTo>
                  <a:pt x="868" y="86"/>
                </a:lnTo>
                <a:lnTo>
                  <a:pt x="865" y="83"/>
                </a:lnTo>
                <a:lnTo>
                  <a:pt x="865" y="81"/>
                </a:lnTo>
                <a:lnTo>
                  <a:pt x="868" y="76"/>
                </a:lnTo>
                <a:lnTo>
                  <a:pt x="868" y="71"/>
                </a:lnTo>
                <a:lnTo>
                  <a:pt x="870" y="67"/>
                </a:lnTo>
                <a:lnTo>
                  <a:pt x="870" y="64"/>
                </a:lnTo>
                <a:lnTo>
                  <a:pt x="875" y="67"/>
                </a:lnTo>
                <a:lnTo>
                  <a:pt x="877" y="67"/>
                </a:lnTo>
                <a:lnTo>
                  <a:pt x="880" y="71"/>
                </a:lnTo>
                <a:lnTo>
                  <a:pt x="882" y="71"/>
                </a:lnTo>
                <a:lnTo>
                  <a:pt x="884" y="69"/>
                </a:lnTo>
                <a:lnTo>
                  <a:pt x="880" y="64"/>
                </a:lnTo>
                <a:lnTo>
                  <a:pt x="877" y="62"/>
                </a:lnTo>
                <a:lnTo>
                  <a:pt x="872" y="60"/>
                </a:lnTo>
                <a:lnTo>
                  <a:pt x="868" y="57"/>
                </a:lnTo>
                <a:lnTo>
                  <a:pt x="868" y="55"/>
                </a:lnTo>
                <a:lnTo>
                  <a:pt x="868" y="53"/>
                </a:lnTo>
                <a:lnTo>
                  <a:pt x="870" y="48"/>
                </a:lnTo>
                <a:lnTo>
                  <a:pt x="875" y="53"/>
                </a:lnTo>
                <a:lnTo>
                  <a:pt x="877" y="50"/>
                </a:lnTo>
                <a:lnTo>
                  <a:pt x="875" y="48"/>
                </a:lnTo>
                <a:lnTo>
                  <a:pt x="877" y="43"/>
                </a:lnTo>
                <a:lnTo>
                  <a:pt x="875" y="38"/>
                </a:lnTo>
                <a:lnTo>
                  <a:pt x="875" y="36"/>
                </a:lnTo>
                <a:lnTo>
                  <a:pt x="875" y="31"/>
                </a:lnTo>
                <a:lnTo>
                  <a:pt x="880" y="31"/>
                </a:lnTo>
                <a:lnTo>
                  <a:pt x="880" y="34"/>
                </a:lnTo>
                <a:lnTo>
                  <a:pt x="882" y="36"/>
                </a:lnTo>
                <a:lnTo>
                  <a:pt x="884" y="38"/>
                </a:lnTo>
                <a:lnTo>
                  <a:pt x="887" y="36"/>
                </a:lnTo>
                <a:lnTo>
                  <a:pt x="887" y="34"/>
                </a:lnTo>
                <a:lnTo>
                  <a:pt x="889" y="34"/>
                </a:lnTo>
                <a:lnTo>
                  <a:pt x="891" y="34"/>
                </a:lnTo>
                <a:lnTo>
                  <a:pt x="894" y="38"/>
                </a:lnTo>
                <a:lnTo>
                  <a:pt x="896" y="41"/>
                </a:lnTo>
                <a:lnTo>
                  <a:pt x="898" y="45"/>
                </a:lnTo>
                <a:lnTo>
                  <a:pt x="901" y="48"/>
                </a:lnTo>
                <a:lnTo>
                  <a:pt x="903" y="48"/>
                </a:lnTo>
                <a:lnTo>
                  <a:pt x="903" y="43"/>
                </a:lnTo>
                <a:lnTo>
                  <a:pt x="906" y="41"/>
                </a:lnTo>
                <a:lnTo>
                  <a:pt x="903" y="38"/>
                </a:lnTo>
                <a:lnTo>
                  <a:pt x="901" y="34"/>
                </a:lnTo>
                <a:lnTo>
                  <a:pt x="901" y="31"/>
                </a:lnTo>
                <a:lnTo>
                  <a:pt x="906" y="34"/>
                </a:lnTo>
                <a:lnTo>
                  <a:pt x="910" y="36"/>
                </a:lnTo>
                <a:lnTo>
                  <a:pt x="913" y="36"/>
                </a:lnTo>
                <a:lnTo>
                  <a:pt x="915" y="36"/>
                </a:lnTo>
                <a:lnTo>
                  <a:pt x="920" y="36"/>
                </a:lnTo>
                <a:lnTo>
                  <a:pt x="922" y="36"/>
                </a:lnTo>
                <a:lnTo>
                  <a:pt x="922" y="41"/>
                </a:lnTo>
                <a:lnTo>
                  <a:pt x="920" y="45"/>
                </a:lnTo>
                <a:lnTo>
                  <a:pt x="917" y="48"/>
                </a:lnTo>
                <a:lnTo>
                  <a:pt x="917" y="55"/>
                </a:lnTo>
                <a:lnTo>
                  <a:pt x="913" y="60"/>
                </a:lnTo>
                <a:lnTo>
                  <a:pt x="908" y="69"/>
                </a:lnTo>
                <a:lnTo>
                  <a:pt x="906" y="71"/>
                </a:lnTo>
                <a:lnTo>
                  <a:pt x="903" y="76"/>
                </a:lnTo>
                <a:lnTo>
                  <a:pt x="906" y="83"/>
                </a:lnTo>
                <a:lnTo>
                  <a:pt x="906" y="86"/>
                </a:lnTo>
                <a:lnTo>
                  <a:pt x="906" y="90"/>
                </a:lnTo>
                <a:lnTo>
                  <a:pt x="906" y="100"/>
                </a:lnTo>
                <a:lnTo>
                  <a:pt x="908" y="105"/>
                </a:lnTo>
                <a:lnTo>
                  <a:pt x="903" y="109"/>
                </a:lnTo>
                <a:lnTo>
                  <a:pt x="901" y="114"/>
                </a:lnTo>
                <a:lnTo>
                  <a:pt x="901" y="121"/>
                </a:lnTo>
                <a:lnTo>
                  <a:pt x="898" y="131"/>
                </a:lnTo>
                <a:lnTo>
                  <a:pt x="908" y="128"/>
                </a:lnTo>
                <a:lnTo>
                  <a:pt x="910" y="124"/>
                </a:lnTo>
                <a:lnTo>
                  <a:pt x="913" y="116"/>
                </a:lnTo>
                <a:lnTo>
                  <a:pt x="915" y="107"/>
                </a:lnTo>
                <a:lnTo>
                  <a:pt x="917" y="102"/>
                </a:lnTo>
                <a:lnTo>
                  <a:pt x="917" y="100"/>
                </a:lnTo>
                <a:lnTo>
                  <a:pt x="917" y="100"/>
                </a:lnTo>
                <a:lnTo>
                  <a:pt x="915" y="98"/>
                </a:lnTo>
                <a:lnTo>
                  <a:pt x="917" y="93"/>
                </a:lnTo>
                <a:lnTo>
                  <a:pt x="920" y="83"/>
                </a:lnTo>
                <a:lnTo>
                  <a:pt x="922" y="79"/>
                </a:lnTo>
                <a:lnTo>
                  <a:pt x="924" y="76"/>
                </a:lnTo>
                <a:lnTo>
                  <a:pt x="929" y="67"/>
                </a:lnTo>
                <a:lnTo>
                  <a:pt x="929" y="64"/>
                </a:lnTo>
                <a:lnTo>
                  <a:pt x="929" y="60"/>
                </a:lnTo>
                <a:lnTo>
                  <a:pt x="929" y="57"/>
                </a:lnTo>
                <a:lnTo>
                  <a:pt x="932" y="53"/>
                </a:lnTo>
                <a:lnTo>
                  <a:pt x="934" y="45"/>
                </a:lnTo>
                <a:lnTo>
                  <a:pt x="939" y="34"/>
                </a:lnTo>
                <a:lnTo>
                  <a:pt x="941" y="27"/>
                </a:lnTo>
                <a:lnTo>
                  <a:pt x="943" y="27"/>
                </a:lnTo>
                <a:lnTo>
                  <a:pt x="946" y="24"/>
                </a:lnTo>
                <a:lnTo>
                  <a:pt x="948" y="27"/>
                </a:lnTo>
                <a:lnTo>
                  <a:pt x="950" y="29"/>
                </a:lnTo>
                <a:lnTo>
                  <a:pt x="948" y="36"/>
                </a:lnTo>
                <a:lnTo>
                  <a:pt x="950" y="38"/>
                </a:lnTo>
                <a:lnTo>
                  <a:pt x="950" y="45"/>
                </a:lnTo>
                <a:lnTo>
                  <a:pt x="948" y="50"/>
                </a:lnTo>
                <a:lnTo>
                  <a:pt x="946" y="55"/>
                </a:lnTo>
                <a:lnTo>
                  <a:pt x="948" y="57"/>
                </a:lnTo>
                <a:lnTo>
                  <a:pt x="950" y="57"/>
                </a:lnTo>
                <a:lnTo>
                  <a:pt x="953" y="69"/>
                </a:lnTo>
                <a:lnTo>
                  <a:pt x="950" y="74"/>
                </a:lnTo>
                <a:lnTo>
                  <a:pt x="953" y="79"/>
                </a:lnTo>
                <a:lnTo>
                  <a:pt x="955" y="83"/>
                </a:lnTo>
                <a:lnTo>
                  <a:pt x="958" y="83"/>
                </a:lnTo>
                <a:lnTo>
                  <a:pt x="960" y="76"/>
                </a:lnTo>
                <a:lnTo>
                  <a:pt x="962" y="74"/>
                </a:lnTo>
                <a:lnTo>
                  <a:pt x="967" y="74"/>
                </a:lnTo>
                <a:lnTo>
                  <a:pt x="969" y="74"/>
                </a:lnTo>
                <a:lnTo>
                  <a:pt x="969" y="71"/>
                </a:lnTo>
                <a:lnTo>
                  <a:pt x="967" y="67"/>
                </a:lnTo>
                <a:lnTo>
                  <a:pt x="965" y="64"/>
                </a:lnTo>
                <a:lnTo>
                  <a:pt x="965" y="62"/>
                </a:lnTo>
                <a:lnTo>
                  <a:pt x="965" y="60"/>
                </a:lnTo>
                <a:lnTo>
                  <a:pt x="967" y="53"/>
                </a:lnTo>
                <a:lnTo>
                  <a:pt x="967" y="48"/>
                </a:lnTo>
                <a:lnTo>
                  <a:pt x="967" y="43"/>
                </a:lnTo>
                <a:lnTo>
                  <a:pt x="972" y="41"/>
                </a:lnTo>
                <a:lnTo>
                  <a:pt x="972" y="36"/>
                </a:lnTo>
                <a:lnTo>
                  <a:pt x="972" y="34"/>
                </a:lnTo>
                <a:lnTo>
                  <a:pt x="974" y="34"/>
                </a:lnTo>
                <a:lnTo>
                  <a:pt x="976" y="34"/>
                </a:lnTo>
                <a:lnTo>
                  <a:pt x="976" y="29"/>
                </a:lnTo>
                <a:lnTo>
                  <a:pt x="974" y="29"/>
                </a:lnTo>
                <a:lnTo>
                  <a:pt x="972" y="29"/>
                </a:lnTo>
                <a:lnTo>
                  <a:pt x="967" y="29"/>
                </a:lnTo>
                <a:lnTo>
                  <a:pt x="962" y="27"/>
                </a:lnTo>
                <a:lnTo>
                  <a:pt x="962" y="22"/>
                </a:lnTo>
                <a:lnTo>
                  <a:pt x="965" y="15"/>
                </a:lnTo>
                <a:lnTo>
                  <a:pt x="965" y="12"/>
                </a:lnTo>
                <a:lnTo>
                  <a:pt x="974" y="5"/>
                </a:lnTo>
                <a:lnTo>
                  <a:pt x="976" y="0"/>
                </a:lnTo>
                <a:lnTo>
                  <a:pt x="981" y="0"/>
                </a:lnTo>
                <a:lnTo>
                  <a:pt x="981" y="5"/>
                </a:lnTo>
                <a:lnTo>
                  <a:pt x="981" y="8"/>
                </a:lnTo>
                <a:close/>
              </a:path>
            </a:pathLst>
          </a:custGeom>
          <a:solidFill>
            <a:schemeClr val="bg1"/>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10" name="TekstSylinder 9">
            <a:extLst>
              <a:ext uri="{FF2B5EF4-FFF2-40B4-BE49-F238E27FC236}">
                <a16:creationId xmlns:a16="http://schemas.microsoft.com/office/drawing/2014/main" id="{1701B10A-7E34-4D0F-A42B-45837B8221AD}"/>
              </a:ext>
            </a:extLst>
          </p:cNvPr>
          <p:cNvSpPr txBox="1"/>
          <p:nvPr/>
        </p:nvSpPr>
        <p:spPr>
          <a:xfrm>
            <a:off x="1266825" y="1712596"/>
            <a:ext cx="1866900" cy="479618"/>
          </a:xfrm>
          <a:prstGeom prst="rect">
            <a:avLst/>
          </a:prstGeom>
          <a:noFill/>
        </p:spPr>
        <p:txBody>
          <a:bodyPr wrap="square" rtlCol="0">
            <a:spAutoFit/>
          </a:bodyPr>
          <a:lstStyle/>
          <a:p>
            <a:pPr algn="l">
              <a:lnSpc>
                <a:spcPct val="140000"/>
              </a:lnSpc>
            </a:pPr>
            <a:r>
              <a:rPr lang="nb-NO" sz="2000">
                <a:solidFill>
                  <a:schemeClr val="accent2"/>
                </a:solidFill>
                <a:latin typeface="Roboto" panose="02000000000000000000" pitchFamily="2" charset="0"/>
                <a:cs typeface="Arial" panose="020B0604020202020204" pitchFamily="34" charset="0"/>
              </a:rPr>
              <a:t>Norway</a:t>
            </a:r>
          </a:p>
        </p:txBody>
      </p:sp>
      <p:sp>
        <p:nvSpPr>
          <p:cNvPr id="11" name="TekstSylinder 10">
            <a:extLst>
              <a:ext uri="{FF2B5EF4-FFF2-40B4-BE49-F238E27FC236}">
                <a16:creationId xmlns:a16="http://schemas.microsoft.com/office/drawing/2014/main" id="{B93E31D7-601A-45CF-9FDB-DAB71EA59AA9}"/>
              </a:ext>
            </a:extLst>
          </p:cNvPr>
          <p:cNvSpPr txBox="1"/>
          <p:nvPr/>
        </p:nvSpPr>
        <p:spPr>
          <a:xfrm>
            <a:off x="1266825" y="3879919"/>
            <a:ext cx="1866900" cy="479618"/>
          </a:xfrm>
          <a:prstGeom prst="rect">
            <a:avLst/>
          </a:prstGeom>
          <a:noFill/>
        </p:spPr>
        <p:txBody>
          <a:bodyPr wrap="square" rtlCol="0">
            <a:spAutoFit/>
          </a:bodyPr>
          <a:lstStyle/>
          <a:p>
            <a:pPr algn="l">
              <a:lnSpc>
                <a:spcPct val="140000"/>
              </a:lnSpc>
            </a:pPr>
            <a:r>
              <a:rPr lang="nb-NO" sz="2000">
                <a:solidFill>
                  <a:schemeClr val="accent2"/>
                </a:solidFill>
                <a:latin typeface="Roboto" panose="02000000000000000000" pitchFamily="2" charset="0"/>
                <a:cs typeface="Arial" panose="020B0604020202020204" pitchFamily="34" charset="0"/>
              </a:rPr>
              <a:t>Germany</a:t>
            </a:r>
          </a:p>
        </p:txBody>
      </p:sp>
      <p:sp>
        <p:nvSpPr>
          <p:cNvPr id="12" name="TekstSylinder 11">
            <a:extLst>
              <a:ext uri="{FF2B5EF4-FFF2-40B4-BE49-F238E27FC236}">
                <a16:creationId xmlns:a16="http://schemas.microsoft.com/office/drawing/2014/main" id="{7394B7C7-49CA-49EC-9E5C-3B91CB2EA01F}"/>
              </a:ext>
            </a:extLst>
          </p:cNvPr>
          <p:cNvSpPr txBox="1"/>
          <p:nvPr/>
        </p:nvSpPr>
        <p:spPr>
          <a:xfrm>
            <a:off x="1266825" y="2764273"/>
            <a:ext cx="1866900" cy="479618"/>
          </a:xfrm>
          <a:prstGeom prst="rect">
            <a:avLst/>
          </a:prstGeom>
          <a:noFill/>
        </p:spPr>
        <p:txBody>
          <a:bodyPr wrap="square" rtlCol="0">
            <a:spAutoFit/>
          </a:bodyPr>
          <a:lstStyle/>
          <a:p>
            <a:pPr>
              <a:lnSpc>
                <a:spcPct val="140000"/>
              </a:lnSpc>
            </a:pPr>
            <a:r>
              <a:rPr lang="nb-NO" sz="2000">
                <a:solidFill>
                  <a:schemeClr val="accent2"/>
                </a:solidFill>
                <a:latin typeface="Roboto" panose="02000000000000000000" pitchFamily="2" charset="0"/>
                <a:cs typeface="Arial" panose="020B0604020202020204" pitchFamily="34" charset="0"/>
              </a:rPr>
              <a:t>UK</a:t>
            </a:r>
          </a:p>
        </p:txBody>
      </p:sp>
      <p:sp>
        <p:nvSpPr>
          <p:cNvPr id="13" name="Rektangel 12">
            <a:extLst>
              <a:ext uri="{FF2B5EF4-FFF2-40B4-BE49-F238E27FC236}">
                <a16:creationId xmlns:a16="http://schemas.microsoft.com/office/drawing/2014/main" id="{E218D972-5FE0-490D-9A14-8C43CFDB6B93}"/>
              </a:ext>
            </a:extLst>
          </p:cNvPr>
          <p:cNvSpPr/>
          <p:nvPr/>
        </p:nvSpPr>
        <p:spPr>
          <a:xfrm>
            <a:off x="2592704" y="1810316"/>
            <a:ext cx="540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4" name="Rektangel 13">
            <a:extLst>
              <a:ext uri="{FF2B5EF4-FFF2-40B4-BE49-F238E27FC236}">
                <a16:creationId xmlns:a16="http://schemas.microsoft.com/office/drawing/2014/main" id="{8B802309-DAE0-43DF-881A-55463BFB9C7A}"/>
              </a:ext>
            </a:extLst>
          </p:cNvPr>
          <p:cNvSpPr/>
          <p:nvPr/>
        </p:nvSpPr>
        <p:spPr>
          <a:xfrm>
            <a:off x="6430604" y="1810316"/>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a:solidFill>
                  <a:schemeClr val="bg1"/>
                </a:solidFill>
                <a:latin typeface="Roboto" panose="02000000000000000000" pitchFamily="2" charset="0"/>
                <a:ea typeface="Roboto" panose="02000000000000000000" pitchFamily="2" charset="0"/>
              </a:rPr>
              <a:t>2.5 </a:t>
            </a:r>
            <a:r>
              <a:rPr lang="nb-NO" sz="2000" b="1" err="1">
                <a:solidFill>
                  <a:schemeClr val="bg1"/>
                </a:solidFill>
                <a:latin typeface="Roboto" panose="02000000000000000000" pitchFamily="2" charset="0"/>
                <a:ea typeface="Roboto" panose="02000000000000000000" pitchFamily="2" charset="0"/>
              </a:rPr>
              <a:t>years</a:t>
            </a:r>
            <a:endParaRPr lang="nb-NO" sz="2000" b="1">
              <a:solidFill>
                <a:schemeClr val="bg1"/>
              </a:solidFill>
              <a:latin typeface="Roboto" panose="02000000000000000000" pitchFamily="2" charset="0"/>
              <a:ea typeface="Roboto" panose="02000000000000000000" pitchFamily="2" charset="0"/>
            </a:endParaRPr>
          </a:p>
        </p:txBody>
      </p:sp>
      <p:sp>
        <p:nvSpPr>
          <p:cNvPr id="15" name="Rektangel 14">
            <a:extLst>
              <a:ext uri="{FF2B5EF4-FFF2-40B4-BE49-F238E27FC236}">
                <a16:creationId xmlns:a16="http://schemas.microsoft.com/office/drawing/2014/main" id="{51F75C0F-492A-44B4-B870-6E7F7DE3DC26}"/>
              </a:ext>
            </a:extLst>
          </p:cNvPr>
          <p:cNvSpPr/>
          <p:nvPr/>
        </p:nvSpPr>
        <p:spPr>
          <a:xfrm>
            <a:off x="1" y="4476597"/>
            <a:ext cx="1323975" cy="6669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6" name="Rektangel 15">
            <a:extLst>
              <a:ext uri="{FF2B5EF4-FFF2-40B4-BE49-F238E27FC236}">
                <a16:creationId xmlns:a16="http://schemas.microsoft.com/office/drawing/2014/main" id="{77D004D8-1C16-4CD8-B8CB-1136DEDE903A}"/>
              </a:ext>
            </a:extLst>
          </p:cNvPr>
          <p:cNvSpPr/>
          <p:nvPr/>
        </p:nvSpPr>
        <p:spPr>
          <a:xfrm>
            <a:off x="2592704" y="3990230"/>
            <a:ext cx="21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9" name="Rektangel 18">
            <a:extLst>
              <a:ext uri="{FF2B5EF4-FFF2-40B4-BE49-F238E27FC236}">
                <a16:creationId xmlns:a16="http://schemas.microsoft.com/office/drawing/2014/main" id="{2CABA56E-8611-4AD9-943A-48A22A4B1A0E}"/>
              </a:ext>
            </a:extLst>
          </p:cNvPr>
          <p:cNvSpPr/>
          <p:nvPr/>
        </p:nvSpPr>
        <p:spPr>
          <a:xfrm>
            <a:off x="3190604" y="399023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a:solidFill>
                  <a:schemeClr val="bg1"/>
                </a:solidFill>
                <a:latin typeface="Roboto" panose="02000000000000000000" pitchFamily="2" charset="0"/>
                <a:ea typeface="Roboto" panose="02000000000000000000" pitchFamily="2" charset="0"/>
              </a:rPr>
              <a:t>1 </a:t>
            </a:r>
            <a:r>
              <a:rPr lang="nb-NO" sz="2000" b="1" err="1">
                <a:solidFill>
                  <a:schemeClr val="bg1"/>
                </a:solidFill>
                <a:latin typeface="Roboto" panose="02000000000000000000" pitchFamily="2" charset="0"/>
                <a:ea typeface="Roboto" panose="02000000000000000000" pitchFamily="2" charset="0"/>
              </a:rPr>
              <a:t>year</a:t>
            </a:r>
            <a:endParaRPr lang="nb-NO" sz="2000" b="1">
              <a:solidFill>
                <a:schemeClr val="bg1"/>
              </a:solidFill>
              <a:latin typeface="Roboto" panose="02000000000000000000" pitchFamily="2" charset="0"/>
              <a:ea typeface="Roboto" panose="02000000000000000000" pitchFamily="2" charset="0"/>
            </a:endParaRPr>
          </a:p>
        </p:txBody>
      </p:sp>
      <p:sp>
        <p:nvSpPr>
          <p:cNvPr id="17" name="Rektangel 16">
            <a:extLst>
              <a:ext uri="{FF2B5EF4-FFF2-40B4-BE49-F238E27FC236}">
                <a16:creationId xmlns:a16="http://schemas.microsoft.com/office/drawing/2014/main" id="{76E3DCF3-46F5-4859-9F24-6A405F260235}"/>
              </a:ext>
            </a:extLst>
          </p:cNvPr>
          <p:cNvSpPr/>
          <p:nvPr/>
        </p:nvSpPr>
        <p:spPr>
          <a:xfrm>
            <a:off x="2592704" y="2900273"/>
            <a:ext cx="324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0" name="Rektangel 19">
            <a:extLst>
              <a:ext uri="{FF2B5EF4-FFF2-40B4-BE49-F238E27FC236}">
                <a16:creationId xmlns:a16="http://schemas.microsoft.com/office/drawing/2014/main" id="{8296D72E-7606-4D87-B60E-6B190AD691A1}"/>
              </a:ext>
            </a:extLst>
          </p:cNvPr>
          <p:cNvSpPr/>
          <p:nvPr/>
        </p:nvSpPr>
        <p:spPr>
          <a:xfrm>
            <a:off x="4423004" y="2901546"/>
            <a:ext cx="14097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a:solidFill>
                  <a:schemeClr val="bg1"/>
                </a:solidFill>
                <a:latin typeface="Roboto" panose="02000000000000000000" pitchFamily="2" charset="0"/>
                <a:ea typeface="Roboto" panose="02000000000000000000" pitchFamily="2" charset="0"/>
              </a:rPr>
              <a:t>1.5 </a:t>
            </a:r>
            <a:r>
              <a:rPr lang="nb-NO" sz="2000" b="1" err="1">
                <a:solidFill>
                  <a:schemeClr val="bg1"/>
                </a:solidFill>
                <a:latin typeface="Roboto" panose="02000000000000000000" pitchFamily="2" charset="0"/>
                <a:ea typeface="Roboto" panose="02000000000000000000" pitchFamily="2" charset="0"/>
              </a:rPr>
              <a:t>years</a:t>
            </a:r>
            <a:endParaRPr lang="nb-NO" sz="2000" b="1">
              <a:solidFill>
                <a:schemeClr val="bg1"/>
              </a:solidFill>
              <a:latin typeface="Roboto" panose="02000000000000000000" pitchFamily="2" charset="0"/>
              <a:ea typeface="Roboto" panose="02000000000000000000" pitchFamily="2" charset="0"/>
            </a:endParaRPr>
          </a:p>
        </p:txBody>
      </p:sp>
      <p:sp>
        <p:nvSpPr>
          <p:cNvPr id="5" name="Freeform 153">
            <a:extLst>
              <a:ext uri="{FF2B5EF4-FFF2-40B4-BE49-F238E27FC236}">
                <a16:creationId xmlns:a16="http://schemas.microsoft.com/office/drawing/2014/main" id="{CBBDB0BF-01DD-47C9-9BB8-28AB952CED92}"/>
              </a:ext>
            </a:extLst>
          </p:cNvPr>
          <p:cNvSpPr>
            <a:spLocks/>
          </p:cNvSpPr>
          <p:nvPr/>
        </p:nvSpPr>
        <p:spPr bwMode="auto">
          <a:xfrm>
            <a:off x="473687" y="3777338"/>
            <a:ext cx="585412" cy="786616"/>
          </a:xfrm>
          <a:custGeom>
            <a:avLst/>
            <a:gdLst/>
            <a:ahLst/>
            <a:cxnLst>
              <a:cxn ang="0">
                <a:pos x="10" y="411"/>
              </a:cxn>
              <a:cxn ang="0">
                <a:pos x="19" y="326"/>
              </a:cxn>
              <a:cxn ang="0">
                <a:pos x="74" y="296"/>
              </a:cxn>
              <a:cxn ang="0">
                <a:pos x="76" y="227"/>
              </a:cxn>
              <a:cxn ang="0">
                <a:pos x="100" y="144"/>
              </a:cxn>
              <a:cxn ang="0">
                <a:pos x="128" y="120"/>
              </a:cxn>
              <a:cxn ang="0">
                <a:pos x="173" y="120"/>
              </a:cxn>
              <a:cxn ang="0">
                <a:pos x="180" y="142"/>
              </a:cxn>
              <a:cxn ang="0">
                <a:pos x="178" y="151"/>
              </a:cxn>
              <a:cxn ang="0">
                <a:pos x="190" y="144"/>
              </a:cxn>
              <a:cxn ang="0">
                <a:pos x="192" y="135"/>
              </a:cxn>
              <a:cxn ang="0">
                <a:pos x="218" y="109"/>
              </a:cxn>
              <a:cxn ang="0">
                <a:pos x="237" y="90"/>
              </a:cxn>
              <a:cxn ang="0">
                <a:pos x="232" y="71"/>
              </a:cxn>
              <a:cxn ang="0">
                <a:pos x="216" y="66"/>
              </a:cxn>
              <a:cxn ang="0">
                <a:pos x="237" y="52"/>
              </a:cxn>
              <a:cxn ang="0">
                <a:pos x="239" y="45"/>
              </a:cxn>
              <a:cxn ang="0">
                <a:pos x="237" y="35"/>
              </a:cxn>
              <a:cxn ang="0">
                <a:pos x="225" y="19"/>
              </a:cxn>
              <a:cxn ang="0">
                <a:pos x="232" y="2"/>
              </a:cxn>
              <a:cxn ang="0">
                <a:pos x="263" y="9"/>
              </a:cxn>
              <a:cxn ang="0">
                <a:pos x="306" y="21"/>
              </a:cxn>
              <a:cxn ang="0">
                <a:pos x="315" y="52"/>
              </a:cxn>
              <a:cxn ang="0">
                <a:pos x="346" y="73"/>
              </a:cxn>
              <a:cxn ang="0">
                <a:pos x="367" y="87"/>
              </a:cxn>
              <a:cxn ang="0">
                <a:pos x="367" y="109"/>
              </a:cxn>
              <a:cxn ang="0">
                <a:pos x="391" y="116"/>
              </a:cxn>
              <a:cxn ang="0">
                <a:pos x="433" y="94"/>
              </a:cxn>
              <a:cxn ang="0">
                <a:pos x="462" y="64"/>
              </a:cxn>
              <a:cxn ang="0">
                <a:pos x="499" y="90"/>
              </a:cxn>
              <a:cxn ang="0">
                <a:pos x="530" y="102"/>
              </a:cxn>
              <a:cxn ang="0">
                <a:pos x="542" y="125"/>
              </a:cxn>
              <a:cxn ang="0">
                <a:pos x="568" y="149"/>
              </a:cxn>
              <a:cxn ang="0">
                <a:pos x="556" y="229"/>
              </a:cxn>
              <a:cxn ang="0">
                <a:pos x="589" y="270"/>
              </a:cxn>
              <a:cxn ang="0">
                <a:pos x="589" y="319"/>
              </a:cxn>
              <a:cxn ang="0">
                <a:pos x="589" y="362"/>
              </a:cxn>
              <a:cxn ang="0">
                <a:pos x="606" y="385"/>
              </a:cxn>
              <a:cxn ang="0">
                <a:pos x="596" y="449"/>
              </a:cxn>
              <a:cxn ang="0">
                <a:pos x="561" y="438"/>
              </a:cxn>
              <a:cxn ang="0">
                <a:pos x="443" y="497"/>
              </a:cxn>
              <a:cxn ang="0">
                <a:pos x="431" y="565"/>
              </a:cxn>
              <a:cxn ang="0">
                <a:pos x="523" y="681"/>
              </a:cxn>
              <a:cxn ang="0">
                <a:pos x="495" y="714"/>
              </a:cxn>
              <a:cxn ang="0">
                <a:pos x="447" y="745"/>
              </a:cxn>
              <a:cxn ang="0">
                <a:pos x="469" y="785"/>
              </a:cxn>
              <a:cxn ang="0">
                <a:pos x="436" y="785"/>
              </a:cxn>
              <a:cxn ang="0">
                <a:pos x="402" y="783"/>
              </a:cxn>
              <a:cxn ang="0">
                <a:pos x="350" y="800"/>
              </a:cxn>
              <a:cxn ang="0">
                <a:pos x="279" y="785"/>
              </a:cxn>
              <a:cxn ang="0">
                <a:pos x="256" y="821"/>
              </a:cxn>
              <a:cxn ang="0">
                <a:pos x="232" y="785"/>
              </a:cxn>
              <a:cxn ang="0">
                <a:pos x="209" y="781"/>
              </a:cxn>
              <a:cxn ang="0">
                <a:pos x="145" y="752"/>
              </a:cxn>
              <a:cxn ang="0">
                <a:pos x="130" y="778"/>
              </a:cxn>
              <a:cxn ang="0">
                <a:pos x="83" y="776"/>
              </a:cxn>
              <a:cxn ang="0">
                <a:pos x="78" y="769"/>
              </a:cxn>
              <a:cxn ang="0">
                <a:pos x="97" y="684"/>
              </a:cxn>
              <a:cxn ang="0">
                <a:pos x="104" y="620"/>
              </a:cxn>
              <a:cxn ang="0">
                <a:pos x="22" y="570"/>
              </a:cxn>
              <a:cxn ang="0">
                <a:pos x="10" y="518"/>
              </a:cxn>
            </a:cxnLst>
            <a:rect l="0" t="0" r="r" b="b"/>
            <a:pathLst>
              <a:path w="611" h="821">
                <a:moveTo>
                  <a:pt x="3" y="487"/>
                </a:moveTo>
                <a:lnTo>
                  <a:pt x="22" y="471"/>
                </a:lnTo>
                <a:lnTo>
                  <a:pt x="15" y="433"/>
                </a:lnTo>
                <a:lnTo>
                  <a:pt x="5" y="419"/>
                </a:lnTo>
                <a:lnTo>
                  <a:pt x="10" y="411"/>
                </a:lnTo>
                <a:lnTo>
                  <a:pt x="3" y="395"/>
                </a:lnTo>
                <a:lnTo>
                  <a:pt x="15" y="383"/>
                </a:lnTo>
                <a:lnTo>
                  <a:pt x="15" y="374"/>
                </a:lnTo>
                <a:lnTo>
                  <a:pt x="26" y="348"/>
                </a:lnTo>
                <a:lnTo>
                  <a:pt x="19" y="326"/>
                </a:lnTo>
                <a:lnTo>
                  <a:pt x="15" y="307"/>
                </a:lnTo>
                <a:lnTo>
                  <a:pt x="36" y="298"/>
                </a:lnTo>
                <a:lnTo>
                  <a:pt x="45" y="312"/>
                </a:lnTo>
                <a:lnTo>
                  <a:pt x="71" y="305"/>
                </a:lnTo>
                <a:lnTo>
                  <a:pt x="74" y="296"/>
                </a:lnTo>
                <a:lnTo>
                  <a:pt x="64" y="288"/>
                </a:lnTo>
                <a:lnTo>
                  <a:pt x="90" y="279"/>
                </a:lnTo>
                <a:lnTo>
                  <a:pt x="88" y="251"/>
                </a:lnTo>
                <a:lnTo>
                  <a:pt x="71" y="241"/>
                </a:lnTo>
                <a:lnTo>
                  <a:pt x="76" y="227"/>
                </a:lnTo>
                <a:lnTo>
                  <a:pt x="93" y="225"/>
                </a:lnTo>
                <a:lnTo>
                  <a:pt x="97" y="232"/>
                </a:lnTo>
                <a:lnTo>
                  <a:pt x="109" y="189"/>
                </a:lnTo>
                <a:lnTo>
                  <a:pt x="112" y="158"/>
                </a:lnTo>
                <a:lnTo>
                  <a:pt x="100" y="144"/>
                </a:lnTo>
                <a:lnTo>
                  <a:pt x="109" y="139"/>
                </a:lnTo>
                <a:lnTo>
                  <a:pt x="116" y="135"/>
                </a:lnTo>
                <a:lnTo>
                  <a:pt x="114" y="130"/>
                </a:lnTo>
                <a:lnTo>
                  <a:pt x="121" y="123"/>
                </a:lnTo>
                <a:lnTo>
                  <a:pt x="128" y="120"/>
                </a:lnTo>
                <a:lnTo>
                  <a:pt x="133" y="120"/>
                </a:lnTo>
                <a:lnTo>
                  <a:pt x="140" y="120"/>
                </a:lnTo>
                <a:lnTo>
                  <a:pt x="152" y="120"/>
                </a:lnTo>
                <a:lnTo>
                  <a:pt x="164" y="120"/>
                </a:lnTo>
                <a:lnTo>
                  <a:pt x="173" y="120"/>
                </a:lnTo>
                <a:lnTo>
                  <a:pt x="175" y="123"/>
                </a:lnTo>
                <a:lnTo>
                  <a:pt x="175" y="128"/>
                </a:lnTo>
                <a:lnTo>
                  <a:pt x="178" y="130"/>
                </a:lnTo>
                <a:lnTo>
                  <a:pt x="180" y="137"/>
                </a:lnTo>
                <a:lnTo>
                  <a:pt x="180" y="142"/>
                </a:lnTo>
                <a:lnTo>
                  <a:pt x="178" y="144"/>
                </a:lnTo>
                <a:lnTo>
                  <a:pt x="175" y="146"/>
                </a:lnTo>
                <a:lnTo>
                  <a:pt x="175" y="149"/>
                </a:lnTo>
                <a:lnTo>
                  <a:pt x="175" y="151"/>
                </a:lnTo>
                <a:lnTo>
                  <a:pt x="178" y="151"/>
                </a:lnTo>
                <a:lnTo>
                  <a:pt x="180" y="156"/>
                </a:lnTo>
                <a:lnTo>
                  <a:pt x="183" y="158"/>
                </a:lnTo>
                <a:lnTo>
                  <a:pt x="187" y="154"/>
                </a:lnTo>
                <a:lnTo>
                  <a:pt x="190" y="149"/>
                </a:lnTo>
                <a:lnTo>
                  <a:pt x="190" y="144"/>
                </a:lnTo>
                <a:lnTo>
                  <a:pt x="187" y="144"/>
                </a:lnTo>
                <a:lnTo>
                  <a:pt x="185" y="144"/>
                </a:lnTo>
                <a:lnTo>
                  <a:pt x="185" y="137"/>
                </a:lnTo>
                <a:lnTo>
                  <a:pt x="187" y="135"/>
                </a:lnTo>
                <a:lnTo>
                  <a:pt x="192" y="135"/>
                </a:lnTo>
                <a:lnTo>
                  <a:pt x="201" y="125"/>
                </a:lnTo>
                <a:lnTo>
                  <a:pt x="206" y="120"/>
                </a:lnTo>
                <a:lnTo>
                  <a:pt x="209" y="113"/>
                </a:lnTo>
                <a:lnTo>
                  <a:pt x="213" y="109"/>
                </a:lnTo>
                <a:lnTo>
                  <a:pt x="218" y="109"/>
                </a:lnTo>
                <a:lnTo>
                  <a:pt x="227" y="94"/>
                </a:lnTo>
                <a:lnTo>
                  <a:pt x="230" y="92"/>
                </a:lnTo>
                <a:lnTo>
                  <a:pt x="235" y="94"/>
                </a:lnTo>
                <a:lnTo>
                  <a:pt x="239" y="92"/>
                </a:lnTo>
                <a:lnTo>
                  <a:pt x="237" y="90"/>
                </a:lnTo>
                <a:lnTo>
                  <a:pt x="235" y="83"/>
                </a:lnTo>
                <a:lnTo>
                  <a:pt x="230" y="83"/>
                </a:lnTo>
                <a:lnTo>
                  <a:pt x="227" y="80"/>
                </a:lnTo>
                <a:lnTo>
                  <a:pt x="230" y="73"/>
                </a:lnTo>
                <a:lnTo>
                  <a:pt x="232" y="71"/>
                </a:lnTo>
                <a:lnTo>
                  <a:pt x="230" y="68"/>
                </a:lnTo>
                <a:lnTo>
                  <a:pt x="225" y="66"/>
                </a:lnTo>
                <a:lnTo>
                  <a:pt x="220" y="68"/>
                </a:lnTo>
                <a:lnTo>
                  <a:pt x="218" y="68"/>
                </a:lnTo>
                <a:lnTo>
                  <a:pt x="216" y="66"/>
                </a:lnTo>
                <a:lnTo>
                  <a:pt x="216" y="59"/>
                </a:lnTo>
                <a:lnTo>
                  <a:pt x="218" y="54"/>
                </a:lnTo>
                <a:lnTo>
                  <a:pt x="220" y="54"/>
                </a:lnTo>
                <a:lnTo>
                  <a:pt x="232" y="54"/>
                </a:lnTo>
                <a:lnTo>
                  <a:pt x="237" y="52"/>
                </a:lnTo>
                <a:lnTo>
                  <a:pt x="239" y="49"/>
                </a:lnTo>
                <a:lnTo>
                  <a:pt x="244" y="47"/>
                </a:lnTo>
                <a:lnTo>
                  <a:pt x="244" y="45"/>
                </a:lnTo>
                <a:lnTo>
                  <a:pt x="244" y="42"/>
                </a:lnTo>
                <a:lnTo>
                  <a:pt x="239" y="45"/>
                </a:lnTo>
                <a:lnTo>
                  <a:pt x="235" y="49"/>
                </a:lnTo>
                <a:lnTo>
                  <a:pt x="232" y="47"/>
                </a:lnTo>
                <a:lnTo>
                  <a:pt x="232" y="45"/>
                </a:lnTo>
                <a:lnTo>
                  <a:pt x="235" y="40"/>
                </a:lnTo>
                <a:lnTo>
                  <a:pt x="237" y="35"/>
                </a:lnTo>
                <a:lnTo>
                  <a:pt x="237" y="33"/>
                </a:lnTo>
                <a:lnTo>
                  <a:pt x="235" y="33"/>
                </a:lnTo>
                <a:lnTo>
                  <a:pt x="235" y="28"/>
                </a:lnTo>
                <a:lnTo>
                  <a:pt x="230" y="23"/>
                </a:lnTo>
                <a:lnTo>
                  <a:pt x="225" y="19"/>
                </a:lnTo>
                <a:lnTo>
                  <a:pt x="227" y="14"/>
                </a:lnTo>
                <a:lnTo>
                  <a:pt x="223" y="9"/>
                </a:lnTo>
                <a:lnTo>
                  <a:pt x="223" y="2"/>
                </a:lnTo>
                <a:lnTo>
                  <a:pt x="225" y="0"/>
                </a:lnTo>
                <a:lnTo>
                  <a:pt x="232" y="2"/>
                </a:lnTo>
                <a:lnTo>
                  <a:pt x="239" y="2"/>
                </a:lnTo>
                <a:lnTo>
                  <a:pt x="246" y="2"/>
                </a:lnTo>
                <a:lnTo>
                  <a:pt x="251" y="7"/>
                </a:lnTo>
                <a:lnTo>
                  <a:pt x="256" y="7"/>
                </a:lnTo>
                <a:lnTo>
                  <a:pt x="263" y="9"/>
                </a:lnTo>
                <a:lnTo>
                  <a:pt x="263" y="14"/>
                </a:lnTo>
                <a:lnTo>
                  <a:pt x="268" y="14"/>
                </a:lnTo>
                <a:lnTo>
                  <a:pt x="282" y="9"/>
                </a:lnTo>
                <a:lnTo>
                  <a:pt x="291" y="14"/>
                </a:lnTo>
                <a:lnTo>
                  <a:pt x="306" y="21"/>
                </a:lnTo>
                <a:lnTo>
                  <a:pt x="308" y="33"/>
                </a:lnTo>
                <a:lnTo>
                  <a:pt x="308" y="47"/>
                </a:lnTo>
                <a:lnTo>
                  <a:pt x="301" y="52"/>
                </a:lnTo>
                <a:lnTo>
                  <a:pt x="298" y="54"/>
                </a:lnTo>
                <a:lnTo>
                  <a:pt x="315" y="52"/>
                </a:lnTo>
                <a:lnTo>
                  <a:pt x="317" y="57"/>
                </a:lnTo>
                <a:lnTo>
                  <a:pt x="317" y="61"/>
                </a:lnTo>
                <a:lnTo>
                  <a:pt x="327" y="59"/>
                </a:lnTo>
                <a:lnTo>
                  <a:pt x="341" y="66"/>
                </a:lnTo>
                <a:lnTo>
                  <a:pt x="346" y="73"/>
                </a:lnTo>
                <a:lnTo>
                  <a:pt x="355" y="73"/>
                </a:lnTo>
                <a:lnTo>
                  <a:pt x="360" y="68"/>
                </a:lnTo>
                <a:lnTo>
                  <a:pt x="369" y="68"/>
                </a:lnTo>
                <a:lnTo>
                  <a:pt x="369" y="73"/>
                </a:lnTo>
                <a:lnTo>
                  <a:pt x="367" y="87"/>
                </a:lnTo>
                <a:lnTo>
                  <a:pt x="360" y="97"/>
                </a:lnTo>
                <a:lnTo>
                  <a:pt x="350" y="102"/>
                </a:lnTo>
                <a:lnTo>
                  <a:pt x="350" y="109"/>
                </a:lnTo>
                <a:lnTo>
                  <a:pt x="358" y="113"/>
                </a:lnTo>
                <a:lnTo>
                  <a:pt x="367" y="109"/>
                </a:lnTo>
                <a:lnTo>
                  <a:pt x="372" y="109"/>
                </a:lnTo>
                <a:lnTo>
                  <a:pt x="379" y="111"/>
                </a:lnTo>
                <a:lnTo>
                  <a:pt x="379" y="116"/>
                </a:lnTo>
                <a:lnTo>
                  <a:pt x="388" y="120"/>
                </a:lnTo>
                <a:lnTo>
                  <a:pt x="391" y="116"/>
                </a:lnTo>
                <a:lnTo>
                  <a:pt x="398" y="104"/>
                </a:lnTo>
                <a:lnTo>
                  <a:pt x="407" y="94"/>
                </a:lnTo>
                <a:lnTo>
                  <a:pt x="419" y="97"/>
                </a:lnTo>
                <a:lnTo>
                  <a:pt x="426" y="92"/>
                </a:lnTo>
                <a:lnTo>
                  <a:pt x="433" y="94"/>
                </a:lnTo>
                <a:lnTo>
                  <a:pt x="438" y="87"/>
                </a:lnTo>
                <a:lnTo>
                  <a:pt x="450" y="83"/>
                </a:lnTo>
                <a:lnTo>
                  <a:pt x="455" y="73"/>
                </a:lnTo>
                <a:lnTo>
                  <a:pt x="459" y="64"/>
                </a:lnTo>
                <a:lnTo>
                  <a:pt x="462" y="64"/>
                </a:lnTo>
                <a:lnTo>
                  <a:pt x="469" y="66"/>
                </a:lnTo>
                <a:lnTo>
                  <a:pt x="485" y="68"/>
                </a:lnTo>
                <a:lnTo>
                  <a:pt x="490" y="73"/>
                </a:lnTo>
                <a:lnTo>
                  <a:pt x="495" y="83"/>
                </a:lnTo>
                <a:lnTo>
                  <a:pt x="499" y="90"/>
                </a:lnTo>
                <a:lnTo>
                  <a:pt x="509" y="94"/>
                </a:lnTo>
                <a:lnTo>
                  <a:pt x="516" y="99"/>
                </a:lnTo>
                <a:lnTo>
                  <a:pt x="521" y="104"/>
                </a:lnTo>
                <a:lnTo>
                  <a:pt x="525" y="104"/>
                </a:lnTo>
                <a:lnTo>
                  <a:pt x="530" y="102"/>
                </a:lnTo>
                <a:lnTo>
                  <a:pt x="535" y="104"/>
                </a:lnTo>
                <a:lnTo>
                  <a:pt x="537" y="109"/>
                </a:lnTo>
                <a:lnTo>
                  <a:pt x="533" y="116"/>
                </a:lnTo>
                <a:lnTo>
                  <a:pt x="544" y="123"/>
                </a:lnTo>
                <a:lnTo>
                  <a:pt x="542" y="125"/>
                </a:lnTo>
                <a:lnTo>
                  <a:pt x="537" y="130"/>
                </a:lnTo>
                <a:lnTo>
                  <a:pt x="537" y="132"/>
                </a:lnTo>
                <a:lnTo>
                  <a:pt x="547" y="142"/>
                </a:lnTo>
                <a:lnTo>
                  <a:pt x="563" y="149"/>
                </a:lnTo>
                <a:lnTo>
                  <a:pt x="568" y="149"/>
                </a:lnTo>
                <a:lnTo>
                  <a:pt x="570" y="175"/>
                </a:lnTo>
                <a:lnTo>
                  <a:pt x="578" y="194"/>
                </a:lnTo>
                <a:lnTo>
                  <a:pt x="573" y="208"/>
                </a:lnTo>
                <a:lnTo>
                  <a:pt x="570" y="217"/>
                </a:lnTo>
                <a:lnTo>
                  <a:pt x="556" y="229"/>
                </a:lnTo>
                <a:lnTo>
                  <a:pt x="556" y="239"/>
                </a:lnTo>
                <a:lnTo>
                  <a:pt x="561" y="243"/>
                </a:lnTo>
                <a:lnTo>
                  <a:pt x="575" y="258"/>
                </a:lnTo>
                <a:lnTo>
                  <a:pt x="585" y="265"/>
                </a:lnTo>
                <a:lnTo>
                  <a:pt x="589" y="270"/>
                </a:lnTo>
                <a:lnTo>
                  <a:pt x="589" y="279"/>
                </a:lnTo>
                <a:lnTo>
                  <a:pt x="582" y="291"/>
                </a:lnTo>
                <a:lnTo>
                  <a:pt x="585" y="303"/>
                </a:lnTo>
                <a:lnTo>
                  <a:pt x="589" y="305"/>
                </a:lnTo>
                <a:lnTo>
                  <a:pt x="589" y="319"/>
                </a:lnTo>
                <a:lnTo>
                  <a:pt x="594" y="324"/>
                </a:lnTo>
                <a:lnTo>
                  <a:pt x="589" y="341"/>
                </a:lnTo>
                <a:lnTo>
                  <a:pt x="585" y="350"/>
                </a:lnTo>
                <a:lnTo>
                  <a:pt x="587" y="355"/>
                </a:lnTo>
                <a:lnTo>
                  <a:pt x="589" y="362"/>
                </a:lnTo>
                <a:lnTo>
                  <a:pt x="594" y="364"/>
                </a:lnTo>
                <a:lnTo>
                  <a:pt x="594" y="369"/>
                </a:lnTo>
                <a:lnTo>
                  <a:pt x="592" y="376"/>
                </a:lnTo>
                <a:lnTo>
                  <a:pt x="592" y="378"/>
                </a:lnTo>
                <a:lnTo>
                  <a:pt x="606" y="385"/>
                </a:lnTo>
                <a:lnTo>
                  <a:pt x="608" y="393"/>
                </a:lnTo>
                <a:lnTo>
                  <a:pt x="611" y="407"/>
                </a:lnTo>
                <a:lnTo>
                  <a:pt x="608" y="421"/>
                </a:lnTo>
                <a:lnTo>
                  <a:pt x="604" y="435"/>
                </a:lnTo>
                <a:lnTo>
                  <a:pt x="596" y="449"/>
                </a:lnTo>
                <a:lnTo>
                  <a:pt x="596" y="452"/>
                </a:lnTo>
                <a:lnTo>
                  <a:pt x="594" y="456"/>
                </a:lnTo>
                <a:lnTo>
                  <a:pt x="585" y="452"/>
                </a:lnTo>
                <a:lnTo>
                  <a:pt x="582" y="438"/>
                </a:lnTo>
                <a:lnTo>
                  <a:pt x="561" y="438"/>
                </a:lnTo>
                <a:lnTo>
                  <a:pt x="568" y="449"/>
                </a:lnTo>
                <a:lnTo>
                  <a:pt x="514" y="466"/>
                </a:lnTo>
                <a:lnTo>
                  <a:pt x="476" y="487"/>
                </a:lnTo>
                <a:lnTo>
                  <a:pt x="469" y="497"/>
                </a:lnTo>
                <a:lnTo>
                  <a:pt x="443" y="497"/>
                </a:lnTo>
                <a:lnTo>
                  <a:pt x="426" y="516"/>
                </a:lnTo>
                <a:lnTo>
                  <a:pt x="417" y="504"/>
                </a:lnTo>
                <a:lnTo>
                  <a:pt x="407" y="509"/>
                </a:lnTo>
                <a:lnTo>
                  <a:pt x="438" y="551"/>
                </a:lnTo>
                <a:lnTo>
                  <a:pt x="431" y="565"/>
                </a:lnTo>
                <a:lnTo>
                  <a:pt x="443" y="596"/>
                </a:lnTo>
                <a:lnTo>
                  <a:pt x="469" y="613"/>
                </a:lnTo>
                <a:lnTo>
                  <a:pt x="495" y="643"/>
                </a:lnTo>
                <a:lnTo>
                  <a:pt x="525" y="674"/>
                </a:lnTo>
                <a:lnTo>
                  <a:pt x="523" y="681"/>
                </a:lnTo>
                <a:lnTo>
                  <a:pt x="523" y="688"/>
                </a:lnTo>
                <a:lnTo>
                  <a:pt x="518" y="700"/>
                </a:lnTo>
                <a:lnTo>
                  <a:pt x="502" y="691"/>
                </a:lnTo>
                <a:lnTo>
                  <a:pt x="497" y="695"/>
                </a:lnTo>
                <a:lnTo>
                  <a:pt x="495" y="714"/>
                </a:lnTo>
                <a:lnTo>
                  <a:pt x="483" y="724"/>
                </a:lnTo>
                <a:lnTo>
                  <a:pt x="469" y="724"/>
                </a:lnTo>
                <a:lnTo>
                  <a:pt x="455" y="731"/>
                </a:lnTo>
                <a:lnTo>
                  <a:pt x="447" y="740"/>
                </a:lnTo>
                <a:lnTo>
                  <a:pt x="447" y="745"/>
                </a:lnTo>
                <a:lnTo>
                  <a:pt x="455" y="757"/>
                </a:lnTo>
                <a:lnTo>
                  <a:pt x="462" y="769"/>
                </a:lnTo>
                <a:lnTo>
                  <a:pt x="455" y="781"/>
                </a:lnTo>
                <a:lnTo>
                  <a:pt x="462" y="781"/>
                </a:lnTo>
                <a:lnTo>
                  <a:pt x="469" y="785"/>
                </a:lnTo>
                <a:lnTo>
                  <a:pt x="469" y="792"/>
                </a:lnTo>
                <a:lnTo>
                  <a:pt x="462" y="809"/>
                </a:lnTo>
                <a:lnTo>
                  <a:pt x="445" y="800"/>
                </a:lnTo>
                <a:lnTo>
                  <a:pt x="443" y="785"/>
                </a:lnTo>
                <a:lnTo>
                  <a:pt x="436" y="785"/>
                </a:lnTo>
                <a:lnTo>
                  <a:pt x="433" y="790"/>
                </a:lnTo>
                <a:lnTo>
                  <a:pt x="426" y="790"/>
                </a:lnTo>
                <a:lnTo>
                  <a:pt x="421" y="783"/>
                </a:lnTo>
                <a:lnTo>
                  <a:pt x="407" y="781"/>
                </a:lnTo>
                <a:lnTo>
                  <a:pt x="402" y="783"/>
                </a:lnTo>
                <a:lnTo>
                  <a:pt x="402" y="792"/>
                </a:lnTo>
                <a:lnTo>
                  <a:pt x="386" y="790"/>
                </a:lnTo>
                <a:lnTo>
                  <a:pt x="365" y="792"/>
                </a:lnTo>
                <a:lnTo>
                  <a:pt x="360" y="800"/>
                </a:lnTo>
                <a:lnTo>
                  <a:pt x="350" y="800"/>
                </a:lnTo>
                <a:lnTo>
                  <a:pt x="336" y="811"/>
                </a:lnTo>
                <a:lnTo>
                  <a:pt x="315" y="809"/>
                </a:lnTo>
                <a:lnTo>
                  <a:pt x="310" y="792"/>
                </a:lnTo>
                <a:lnTo>
                  <a:pt x="289" y="788"/>
                </a:lnTo>
                <a:lnTo>
                  <a:pt x="279" y="785"/>
                </a:lnTo>
                <a:lnTo>
                  <a:pt x="277" y="795"/>
                </a:lnTo>
                <a:lnTo>
                  <a:pt x="277" y="804"/>
                </a:lnTo>
                <a:lnTo>
                  <a:pt x="268" y="816"/>
                </a:lnTo>
                <a:lnTo>
                  <a:pt x="261" y="818"/>
                </a:lnTo>
                <a:lnTo>
                  <a:pt x="256" y="821"/>
                </a:lnTo>
                <a:lnTo>
                  <a:pt x="261" y="807"/>
                </a:lnTo>
                <a:lnTo>
                  <a:pt x="251" y="809"/>
                </a:lnTo>
                <a:lnTo>
                  <a:pt x="253" y="802"/>
                </a:lnTo>
                <a:lnTo>
                  <a:pt x="244" y="788"/>
                </a:lnTo>
                <a:lnTo>
                  <a:pt x="232" y="785"/>
                </a:lnTo>
                <a:lnTo>
                  <a:pt x="232" y="783"/>
                </a:lnTo>
                <a:lnTo>
                  <a:pt x="230" y="783"/>
                </a:lnTo>
                <a:lnTo>
                  <a:pt x="225" y="788"/>
                </a:lnTo>
                <a:lnTo>
                  <a:pt x="213" y="792"/>
                </a:lnTo>
                <a:lnTo>
                  <a:pt x="209" y="781"/>
                </a:lnTo>
                <a:lnTo>
                  <a:pt x="194" y="771"/>
                </a:lnTo>
                <a:lnTo>
                  <a:pt x="175" y="766"/>
                </a:lnTo>
                <a:lnTo>
                  <a:pt x="166" y="771"/>
                </a:lnTo>
                <a:lnTo>
                  <a:pt x="159" y="759"/>
                </a:lnTo>
                <a:lnTo>
                  <a:pt x="145" y="752"/>
                </a:lnTo>
                <a:lnTo>
                  <a:pt x="135" y="762"/>
                </a:lnTo>
                <a:lnTo>
                  <a:pt x="133" y="766"/>
                </a:lnTo>
                <a:lnTo>
                  <a:pt x="147" y="766"/>
                </a:lnTo>
                <a:lnTo>
                  <a:pt x="145" y="776"/>
                </a:lnTo>
                <a:lnTo>
                  <a:pt x="130" y="778"/>
                </a:lnTo>
                <a:lnTo>
                  <a:pt x="116" y="771"/>
                </a:lnTo>
                <a:lnTo>
                  <a:pt x="107" y="778"/>
                </a:lnTo>
                <a:lnTo>
                  <a:pt x="97" y="776"/>
                </a:lnTo>
                <a:lnTo>
                  <a:pt x="93" y="771"/>
                </a:lnTo>
                <a:lnTo>
                  <a:pt x="83" y="776"/>
                </a:lnTo>
                <a:lnTo>
                  <a:pt x="78" y="776"/>
                </a:lnTo>
                <a:lnTo>
                  <a:pt x="76" y="774"/>
                </a:lnTo>
                <a:lnTo>
                  <a:pt x="81" y="771"/>
                </a:lnTo>
                <a:lnTo>
                  <a:pt x="81" y="769"/>
                </a:lnTo>
                <a:lnTo>
                  <a:pt x="78" y="769"/>
                </a:lnTo>
                <a:lnTo>
                  <a:pt x="76" y="771"/>
                </a:lnTo>
                <a:lnTo>
                  <a:pt x="74" y="769"/>
                </a:lnTo>
                <a:lnTo>
                  <a:pt x="69" y="745"/>
                </a:lnTo>
                <a:lnTo>
                  <a:pt x="81" y="714"/>
                </a:lnTo>
                <a:lnTo>
                  <a:pt x="97" y="684"/>
                </a:lnTo>
                <a:lnTo>
                  <a:pt x="107" y="658"/>
                </a:lnTo>
                <a:lnTo>
                  <a:pt x="121" y="643"/>
                </a:lnTo>
                <a:lnTo>
                  <a:pt x="130" y="629"/>
                </a:lnTo>
                <a:lnTo>
                  <a:pt x="121" y="620"/>
                </a:lnTo>
                <a:lnTo>
                  <a:pt x="104" y="620"/>
                </a:lnTo>
                <a:lnTo>
                  <a:pt x="76" y="603"/>
                </a:lnTo>
                <a:lnTo>
                  <a:pt x="67" y="608"/>
                </a:lnTo>
                <a:lnTo>
                  <a:pt x="45" y="596"/>
                </a:lnTo>
                <a:lnTo>
                  <a:pt x="29" y="589"/>
                </a:lnTo>
                <a:lnTo>
                  <a:pt x="22" y="570"/>
                </a:lnTo>
                <a:lnTo>
                  <a:pt x="10" y="561"/>
                </a:lnTo>
                <a:lnTo>
                  <a:pt x="26" y="549"/>
                </a:lnTo>
                <a:lnTo>
                  <a:pt x="29" y="532"/>
                </a:lnTo>
                <a:lnTo>
                  <a:pt x="17" y="523"/>
                </a:lnTo>
                <a:lnTo>
                  <a:pt x="10" y="518"/>
                </a:lnTo>
                <a:lnTo>
                  <a:pt x="0" y="499"/>
                </a:lnTo>
                <a:lnTo>
                  <a:pt x="3" y="487"/>
                </a:lnTo>
                <a:close/>
              </a:path>
            </a:pathLst>
          </a:custGeom>
          <a:solidFill>
            <a:schemeClr val="bg1"/>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21" name="TekstSylinder 20">
            <a:extLst>
              <a:ext uri="{FF2B5EF4-FFF2-40B4-BE49-F238E27FC236}">
                <a16:creationId xmlns:a16="http://schemas.microsoft.com/office/drawing/2014/main" id="{2E7E255D-9868-4422-AB89-EBDEBADC112F}"/>
              </a:ext>
            </a:extLst>
          </p:cNvPr>
          <p:cNvSpPr txBox="1"/>
          <p:nvPr/>
        </p:nvSpPr>
        <p:spPr>
          <a:xfrm>
            <a:off x="5697775" y="4935751"/>
            <a:ext cx="3446225" cy="230832"/>
          </a:xfrm>
          <a:prstGeom prst="rect">
            <a:avLst/>
          </a:prstGeom>
          <a:noFill/>
        </p:spPr>
        <p:txBody>
          <a:bodyPr wrap="square" rtlCol="0">
            <a:spAutoFit/>
          </a:bodyPr>
          <a:lstStyle/>
          <a:p>
            <a:pPr algn="r" defTabSz="685749">
              <a:defRPr/>
            </a:pPr>
            <a:r>
              <a:rPr lang="nb-NO" sz="900">
                <a:solidFill>
                  <a:srgbClr val="E3E4E5"/>
                </a:solidFill>
                <a:latin typeface="Roboto" panose="020B0604020202020204" charset="0"/>
                <a:ea typeface="Roboto" panose="020B0604020202020204" charset="0"/>
              </a:rPr>
              <a:t>Source: ACEA</a:t>
            </a:r>
          </a:p>
        </p:txBody>
      </p:sp>
    </p:spTree>
    <p:extLst>
      <p:ext uri="{BB962C8B-B14F-4D97-AF65-F5344CB8AC3E}">
        <p14:creationId xmlns:p14="http://schemas.microsoft.com/office/powerpoint/2010/main" val="4354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9" grpId="0"/>
      <p:bldP spid="17"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D22B339-6942-4F13-A1FA-DA387610B733}"/>
              </a:ext>
            </a:extLst>
          </p:cNvPr>
          <p:cNvSpPr>
            <a:spLocks noGrp="1"/>
          </p:cNvSpPr>
          <p:nvPr>
            <p:ph type="title"/>
          </p:nvPr>
        </p:nvSpPr>
        <p:spPr/>
        <p:txBody>
          <a:bodyPr/>
          <a:lstStyle/>
          <a:p>
            <a:r>
              <a:rPr lang="en-GB">
                <a:latin typeface="+mj-lt"/>
              </a:rPr>
              <a:t>Norwegian EV Association</a:t>
            </a:r>
          </a:p>
        </p:txBody>
      </p:sp>
      <p:sp>
        <p:nvSpPr>
          <p:cNvPr id="4" name="Plassholder for tekst 3">
            <a:extLst>
              <a:ext uri="{FF2B5EF4-FFF2-40B4-BE49-F238E27FC236}">
                <a16:creationId xmlns:a16="http://schemas.microsoft.com/office/drawing/2014/main" id="{5EB328F8-9544-4288-B2FA-A0A4CF56E9DD}"/>
              </a:ext>
            </a:extLst>
          </p:cNvPr>
          <p:cNvSpPr>
            <a:spLocks noGrp="1"/>
          </p:cNvSpPr>
          <p:nvPr>
            <p:ph type="body" sz="half" idx="13"/>
          </p:nvPr>
        </p:nvSpPr>
        <p:spPr>
          <a:xfrm>
            <a:off x="381661" y="1472884"/>
            <a:ext cx="4117976" cy="3391109"/>
          </a:xfrm>
        </p:spPr>
        <p:txBody>
          <a:bodyPr>
            <a:normAutofit/>
          </a:bodyPr>
          <a:lstStyle/>
          <a:p>
            <a:endParaRPr lang="nb-NO">
              <a:cs typeface="Calibri" charset="0"/>
            </a:endParaRPr>
          </a:p>
          <a:p>
            <a:pPr marL="285743" indent="-285743">
              <a:buFont typeface="Arial" panose="020B0604020202020204" pitchFamily="34" charset="0"/>
              <a:buChar char="•"/>
            </a:pPr>
            <a:r>
              <a:rPr lang="nb-NO">
                <a:cs typeface="Calibri" charset="0"/>
              </a:rPr>
              <a:t>Non-</a:t>
            </a:r>
            <a:r>
              <a:rPr lang="nb-NO" err="1">
                <a:cs typeface="Calibri" charset="0"/>
              </a:rPr>
              <a:t>profit</a:t>
            </a:r>
            <a:r>
              <a:rPr lang="nb-NO">
                <a:cs typeface="Calibri" charset="0"/>
              </a:rPr>
              <a:t> NGO</a:t>
            </a:r>
          </a:p>
          <a:p>
            <a:pPr marL="285743" indent="-285743">
              <a:buFont typeface="Arial" panose="020B0604020202020204" pitchFamily="34" charset="0"/>
              <a:buChar char="•"/>
            </a:pPr>
            <a:r>
              <a:rPr lang="nb-NO">
                <a:cs typeface="Calibri" charset="0"/>
              </a:rPr>
              <a:t>Over 120,000 </a:t>
            </a:r>
            <a:r>
              <a:rPr lang="nb-NO" err="1">
                <a:cs typeface="Calibri" charset="0"/>
              </a:rPr>
              <a:t>members</a:t>
            </a:r>
            <a:r>
              <a:rPr lang="nb-NO">
                <a:cs typeface="Calibri" charset="0"/>
              </a:rPr>
              <a:t> (EV drivers)</a:t>
            </a:r>
          </a:p>
          <a:p>
            <a:pPr marL="285743" indent="-285743">
              <a:buFont typeface="Arial" panose="020B0604020202020204" pitchFamily="34" charset="0"/>
              <a:buChar char="•"/>
            </a:pPr>
            <a:r>
              <a:rPr lang="nb-NO">
                <a:cs typeface="Calibri" charset="0"/>
              </a:rPr>
              <a:t>55 </a:t>
            </a:r>
            <a:r>
              <a:rPr lang="nb-NO" err="1">
                <a:cs typeface="Calibri" charset="0"/>
              </a:rPr>
              <a:t>employees</a:t>
            </a:r>
            <a:endParaRPr lang="nb-NO">
              <a:cs typeface="Calibri" charset="0"/>
            </a:endParaRPr>
          </a:p>
          <a:p>
            <a:endParaRPr lang="en-GB"/>
          </a:p>
          <a:p>
            <a:r>
              <a:rPr lang="nb-NO" b="1">
                <a:cs typeface="Calibri" charset="0"/>
              </a:rPr>
              <a:t>Our goal:</a:t>
            </a:r>
          </a:p>
          <a:p>
            <a:r>
              <a:rPr lang="nb-NO" b="1" err="1">
                <a:cs typeface="Calibri" charset="0"/>
              </a:rPr>
              <a:t>Electrify</a:t>
            </a:r>
            <a:r>
              <a:rPr lang="nb-NO" b="1">
                <a:cs typeface="Calibri" charset="0"/>
              </a:rPr>
              <a:t> transport as fast as </a:t>
            </a:r>
            <a:r>
              <a:rPr lang="nb-NO" b="1" err="1">
                <a:cs typeface="Calibri" charset="0"/>
              </a:rPr>
              <a:t>possible</a:t>
            </a:r>
            <a:r>
              <a:rPr lang="nb-NO" b="1">
                <a:cs typeface="Calibri" charset="0"/>
              </a:rPr>
              <a:t>!</a:t>
            </a:r>
          </a:p>
          <a:p>
            <a:endParaRPr lang="en-GB"/>
          </a:p>
        </p:txBody>
      </p:sp>
      <p:pic>
        <p:nvPicPr>
          <p:cNvPr id="9" name="Plassholder for innhold 4" descr="Et bilde som inneholder person, utendørs, mann, båt&#10;&#10;Automatisk generert beskrivelse">
            <a:extLst>
              <a:ext uri="{FF2B5EF4-FFF2-40B4-BE49-F238E27FC236}">
                <a16:creationId xmlns:a16="http://schemas.microsoft.com/office/drawing/2014/main" id="{7079AAA4-55EC-4396-B5E7-CAD8CFB4B1F4}"/>
              </a:ext>
            </a:extLst>
          </p:cNvPr>
          <p:cNvPicPr>
            <a:picLocks noGrp="1" noChangeAspect="1"/>
          </p:cNvPicPr>
          <p:nvPr>
            <p:ph type="chart" sz="quarter" idx="16"/>
          </p:nvPr>
        </p:nvPicPr>
        <p:blipFill>
          <a:blip r:embed="rId3" cstate="screen">
            <a:extLst>
              <a:ext uri="{28A0092B-C50C-407E-A947-70E740481C1C}">
                <a14:useLocalDpi xmlns:a14="http://schemas.microsoft.com/office/drawing/2010/main"/>
              </a:ext>
            </a:extLst>
          </a:blip>
          <a:stretch>
            <a:fillRect/>
          </a:stretch>
        </p:blipFill>
        <p:spPr>
          <a:xfrm>
            <a:off x="4783139" y="1181631"/>
            <a:ext cx="4117975" cy="2745316"/>
          </a:xfrm>
        </p:spPr>
      </p:pic>
    </p:spTree>
    <p:extLst>
      <p:ext uri="{BB962C8B-B14F-4D97-AF65-F5344CB8AC3E}">
        <p14:creationId xmlns:p14="http://schemas.microsoft.com/office/powerpoint/2010/main" val="107939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11">
            <a:extLst>
              <a:ext uri="{FF2B5EF4-FFF2-40B4-BE49-F238E27FC236}">
                <a16:creationId xmlns:a16="http://schemas.microsoft.com/office/drawing/2014/main" id="{BE805983-6CDB-48A6-A8B8-79D96F894DA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tel 2">
            <a:extLst>
              <a:ext uri="{FF2B5EF4-FFF2-40B4-BE49-F238E27FC236}">
                <a16:creationId xmlns:a16="http://schemas.microsoft.com/office/drawing/2014/main" id="{54CC856E-ABBD-48B7-A521-55E35EE14A35}"/>
              </a:ext>
            </a:extLst>
          </p:cNvPr>
          <p:cNvSpPr>
            <a:spLocks noGrp="1"/>
          </p:cNvSpPr>
          <p:nvPr>
            <p:ph type="title"/>
          </p:nvPr>
        </p:nvSpPr>
        <p:spPr>
          <a:xfrm>
            <a:off x="246928" y="1276567"/>
            <a:ext cx="2571193" cy="565146"/>
          </a:xfrm>
          <a:solidFill>
            <a:schemeClr val="bg1"/>
          </a:solidFill>
        </p:spPr>
        <p:txBody>
          <a:bodyPr/>
          <a:lstStyle/>
          <a:p>
            <a:pPr algn="ctr"/>
            <a:r>
              <a:rPr lang="nb-NO" dirty="0" err="1">
                <a:solidFill>
                  <a:schemeClr val="tx1"/>
                </a:solidFill>
                <a:latin typeface="+mj-lt"/>
              </a:rPr>
              <a:t>Thank</a:t>
            </a:r>
            <a:r>
              <a:rPr lang="nb-NO" dirty="0">
                <a:solidFill>
                  <a:schemeClr val="tx1"/>
                </a:solidFill>
                <a:latin typeface="+mj-lt"/>
              </a:rPr>
              <a:t> </a:t>
            </a:r>
            <a:r>
              <a:rPr lang="nb-NO" dirty="0" err="1">
                <a:solidFill>
                  <a:schemeClr val="tx1"/>
                </a:solidFill>
                <a:latin typeface="+mj-lt"/>
              </a:rPr>
              <a:t>you</a:t>
            </a:r>
            <a:r>
              <a:rPr lang="nb-NO" dirty="0">
                <a:solidFill>
                  <a:schemeClr val="tx1"/>
                </a:solidFill>
                <a:latin typeface="+mj-lt"/>
              </a:rPr>
              <a:t>!</a:t>
            </a:r>
          </a:p>
        </p:txBody>
      </p:sp>
      <p:sp>
        <p:nvSpPr>
          <p:cNvPr id="4" name="Plassholder for tekst 3">
            <a:extLst>
              <a:ext uri="{FF2B5EF4-FFF2-40B4-BE49-F238E27FC236}">
                <a16:creationId xmlns:a16="http://schemas.microsoft.com/office/drawing/2014/main" id="{758FD797-BCE5-4569-A5ED-3B3E87F80040}"/>
              </a:ext>
            </a:extLst>
          </p:cNvPr>
          <p:cNvSpPr>
            <a:spLocks noGrp="1"/>
          </p:cNvSpPr>
          <p:nvPr>
            <p:ph type="body" sz="half" idx="2"/>
          </p:nvPr>
        </p:nvSpPr>
        <p:spPr>
          <a:xfrm>
            <a:off x="515957" y="3353172"/>
            <a:ext cx="2066692" cy="369332"/>
          </a:xfrm>
        </p:spPr>
        <p:txBody>
          <a:bodyPr/>
          <a:lstStyle/>
          <a:p>
            <a:r>
              <a:rPr lang="nb-NO" sz="1800" dirty="0"/>
              <a:t>sveinung@elbil.no</a:t>
            </a:r>
          </a:p>
        </p:txBody>
      </p:sp>
    </p:spTree>
    <p:extLst>
      <p:ext uri="{BB962C8B-B14F-4D97-AF65-F5344CB8AC3E}">
        <p14:creationId xmlns:p14="http://schemas.microsoft.com/office/powerpoint/2010/main" val="16390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E2547B-A4A2-4B75-B645-5A8B725DC9EB}"/>
              </a:ext>
            </a:extLst>
          </p:cNvPr>
          <p:cNvSpPr>
            <a:spLocks noGrp="1"/>
          </p:cNvSpPr>
          <p:nvPr>
            <p:ph type="ctrTitle"/>
          </p:nvPr>
        </p:nvSpPr>
        <p:spPr/>
        <p:txBody>
          <a:bodyPr/>
          <a:lstStyle/>
          <a:p>
            <a:r>
              <a:rPr lang="nb-NO"/>
              <a:t>Norway new car sales</a:t>
            </a:r>
          </a:p>
        </p:txBody>
      </p:sp>
      <p:sp>
        <p:nvSpPr>
          <p:cNvPr id="7" name="TekstSylinder 6">
            <a:extLst>
              <a:ext uri="{FF2B5EF4-FFF2-40B4-BE49-F238E27FC236}">
                <a16:creationId xmlns:a16="http://schemas.microsoft.com/office/drawing/2014/main" id="{1269762C-6BCF-43F3-A4D5-CE71BC408DF3}"/>
              </a:ext>
            </a:extLst>
          </p:cNvPr>
          <p:cNvSpPr txBox="1"/>
          <p:nvPr/>
        </p:nvSpPr>
        <p:spPr>
          <a:xfrm>
            <a:off x="7932763" y="4730559"/>
            <a:ext cx="1357952" cy="285976"/>
          </a:xfrm>
          <a:prstGeom prst="rect">
            <a:avLst/>
          </a:prstGeom>
          <a:noFill/>
        </p:spPr>
        <p:txBody>
          <a:bodyPr wrap="square" rtlCol="0">
            <a:spAutoFit/>
          </a:bodyPr>
          <a:lstStyle/>
          <a:p>
            <a:pPr>
              <a:lnSpc>
                <a:spcPct val="140000"/>
              </a:lnSpc>
            </a:pPr>
            <a:r>
              <a:rPr lang="nb-NO" sz="1000">
                <a:solidFill>
                  <a:srgbClr val="FFFFFF"/>
                </a:solidFill>
                <a:latin typeface="Roboto" panose="02000000000000000000" pitchFamily="2" charset="0"/>
                <a:cs typeface="Arial" panose="020B0604020202020204" pitchFamily="34" charset="0"/>
              </a:rPr>
              <a:t>Source: OFV.no </a:t>
            </a:r>
          </a:p>
        </p:txBody>
      </p:sp>
      <p:graphicFrame>
        <p:nvGraphicFramePr>
          <p:cNvPr id="3" name="Diagram 2">
            <a:extLst>
              <a:ext uri="{FF2B5EF4-FFF2-40B4-BE49-F238E27FC236}">
                <a16:creationId xmlns:a16="http://schemas.microsoft.com/office/drawing/2014/main" id="{0363D1AD-EFBA-0A25-147D-0AD259928119}"/>
              </a:ext>
            </a:extLst>
          </p:cNvPr>
          <p:cNvGraphicFramePr>
            <a:graphicFrameLocks/>
          </p:cNvGraphicFramePr>
          <p:nvPr>
            <p:extLst>
              <p:ext uri="{D42A27DB-BD31-4B8C-83A1-F6EECF244321}">
                <p14:modId xmlns:p14="http://schemas.microsoft.com/office/powerpoint/2010/main" val="2681832259"/>
              </p:ext>
            </p:extLst>
          </p:nvPr>
        </p:nvGraphicFramePr>
        <p:xfrm>
          <a:off x="581247" y="1325526"/>
          <a:ext cx="8176631" cy="3536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36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F79933-9D69-40C6-B3B5-321CB54506A6}"/>
              </a:ext>
            </a:extLst>
          </p:cNvPr>
          <p:cNvSpPr>
            <a:spLocks noGrp="1"/>
          </p:cNvSpPr>
          <p:nvPr>
            <p:ph type="ctrTitle"/>
          </p:nvPr>
        </p:nvSpPr>
        <p:spPr/>
        <p:txBody>
          <a:bodyPr/>
          <a:lstStyle/>
          <a:p>
            <a:r>
              <a:rPr lang="nb-NO" err="1"/>
              <a:t>Norway’s</a:t>
            </a:r>
            <a:r>
              <a:rPr lang="nb-NO"/>
              <a:t> 2025-goal</a:t>
            </a:r>
          </a:p>
        </p:txBody>
      </p:sp>
      <p:sp>
        <p:nvSpPr>
          <p:cNvPr id="3" name="Plassholder for tekst 2">
            <a:extLst>
              <a:ext uri="{FF2B5EF4-FFF2-40B4-BE49-F238E27FC236}">
                <a16:creationId xmlns:a16="http://schemas.microsoft.com/office/drawing/2014/main" id="{6BF4B1AA-E160-4C1E-92CB-B29D0DF5DA1F}"/>
              </a:ext>
            </a:extLst>
          </p:cNvPr>
          <p:cNvSpPr>
            <a:spLocks noGrp="1"/>
          </p:cNvSpPr>
          <p:nvPr>
            <p:ph type="body" sz="quarter" idx="13"/>
          </p:nvPr>
        </p:nvSpPr>
        <p:spPr>
          <a:xfrm>
            <a:off x="386124" y="1100101"/>
            <a:ext cx="4828816" cy="3417926"/>
          </a:xfrm>
        </p:spPr>
        <p:txBody>
          <a:bodyPr>
            <a:normAutofit/>
          </a:bodyPr>
          <a:lstStyle/>
          <a:p>
            <a:pPr marL="0" indent="0">
              <a:buNone/>
            </a:pPr>
            <a:endParaRPr lang="en-US" dirty="0"/>
          </a:p>
          <a:p>
            <a:pPr marL="0" indent="0">
              <a:buNone/>
            </a:pPr>
            <a:endParaRPr lang="en-US" dirty="0"/>
          </a:p>
          <a:p>
            <a:pPr marL="0" indent="0">
              <a:buNone/>
            </a:pPr>
            <a:r>
              <a:rPr lang="en-US" sz="2200" b="1" dirty="0"/>
              <a:t>National Transport Plan 2018–2029:</a:t>
            </a:r>
          </a:p>
          <a:p>
            <a:pPr marL="0" indent="0" algn="ctr">
              <a:buNone/>
            </a:pPr>
            <a:r>
              <a:rPr lang="en-US" sz="2200" b="1" dirty="0"/>
              <a:t> </a:t>
            </a:r>
            <a:r>
              <a:rPr lang="en-US" altLang="nb-NO" sz="2400" dirty="0"/>
              <a:t>“</a:t>
            </a:r>
            <a:r>
              <a:rPr lang="en-US" altLang="nb-NO" sz="2400" i="1" dirty="0"/>
              <a:t>All new passenger cars and light vans sold in 2025 shall be zero-emission vehicles.”</a:t>
            </a:r>
            <a:endParaRPr lang="nb-NO" dirty="0"/>
          </a:p>
        </p:txBody>
      </p:sp>
      <p:pic>
        <p:nvPicPr>
          <p:cNvPr id="4" name="Bilde 3">
            <a:extLst>
              <a:ext uri="{FF2B5EF4-FFF2-40B4-BE49-F238E27FC236}">
                <a16:creationId xmlns:a16="http://schemas.microsoft.com/office/drawing/2014/main" id="{42D25CA6-5AA6-4C50-9FC4-2559AE96840A}"/>
              </a:ext>
            </a:extLst>
          </p:cNvPr>
          <p:cNvPicPr>
            <a:picLocks noChangeAspect="1"/>
          </p:cNvPicPr>
          <p:nvPr/>
        </p:nvPicPr>
        <p:blipFill>
          <a:blip r:embed="rId3"/>
          <a:stretch>
            <a:fillRect/>
          </a:stretch>
        </p:blipFill>
        <p:spPr>
          <a:xfrm>
            <a:off x="5526825" y="0"/>
            <a:ext cx="3617177" cy="5143500"/>
          </a:xfrm>
          <a:prstGeom prst="rect">
            <a:avLst/>
          </a:prstGeom>
          <a:ln>
            <a:solidFill>
              <a:srgbClr val="73797C"/>
            </a:solidFill>
          </a:ln>
        </p:spPr>
      </p:pic>
    </p:spTree>
    <p:extLst>
      <p:ext uri="{BB962C8B-B14F-4D97-AF65-F5344CB8AC3E}">
        <p14:creationId xmlns:p14="http://schemas.microsoft.com/office/powerpoint/2010/main" val="101683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CB5FA8-93F0-4DB2-9FF9-A5DC4CCD24CD}"/>
              </a:ext>
            </a:extLst>
          </p:cNvPr>
          <p:cNvSpPr>
            <a:spLocks noGrp="1"/>
          </p:cNvSpPr>
          <p:nvPr>
            <p:ph type="ctrTitle"/>
          </p:nvPr>
        </p:nvSpPr>
        <p:spPr/>
        <p:txBody>
          <a:bodyPr>
            <a:normAutofit fontScale="90000"/>
          </a:bodyPr>
          <a:lstStyle/>
          <a:p>
            <a:r>
              <a:rPr lang="nb-NO"/>
              <a:t>Think and Buddy, an </a:t>
            </a:r>
            <a:r>
              <a:rPr lang="nb-NO" err="1"/>
              <a:t>important</a:t>
            </a:r>
            <a:r>
              <a:rPr lang="nb-NO"/>
              <a:t> </a:t>
            </a:r>
            <a:r>
              <a:rPr lang="nb-NO" err="1"/>
              <a:t>beginning</a:t>
            </a:r>
            <a:endParaRPr lang="nb-NO"/>
          </a:p>
        </p:txBody>
      </p:sp>
      <p:pic>
        <p:nvPicPr>
          <p:cNvPr id="4" name="Plassholder for innhold 7" descr="Et bilde som inneholder utendørs, person, transport, bil&#10;&#10;Automatisk generert beskrivelse">
            <a:extLst>
              <a:ext uri="{FF2B5EF4-FFF2-40B4-BE49-F238E27FC236}">
                <a16:creationId xmlns:a16="http://schemas.microsoft.com/office/drawing/2014/main" id="{1A2123E6-4051-41DB-A1C9-339581EDE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2" y="1441530"/>
            <a:ext cx="4110037" cy="2734588"/>
          </a:xfrm>
          <a:prstGeom prst="rect">
            <a:avLst/>
          </a:prstGeom>
        </p:spPr>
      </p:pic>
      <p:pic>
        <p:nvPicPr>
          <p:cNvPr id="5" name="Plassholder for innhold 9" descr="Et bilde som inneholder utendørs, tre, bakke&#10;&#10;Automatisk generert beskrivelse">
            <a:extLst>
              <a:ext uri="{FF2B5EF4-FFF2-40B4-BE49-F238E27FC236}">
                <a16:creationId xmlns:a16="http://schemas.microsoft.com/office/drawing/2014/main" id="{0B787EAF-3E9A-4D45-B005-6403C07993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124" y="1441529"/>
            <a:ext cx="4038600" cy="2730003"/>
          </a:xfrm>
          <a:prstGeom prst="rect">
            <a:avLst/>
          </a:prstGeom>
        </p:spPr>
      </p:pic>
    </p:spTree>
    <p:extLst>
      <p:ext uri="{BB962C8B-B14F-4D97-AF65-F5344CB8AC3E}">
        <p14:creationId xmlns:p14="http://schemas.microsoft.com/office/powerpoint/2010/main" val="54581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B8248E-0BF0-399F-78D8-615237249B8B}"/>
              </a:ext>
            </a:extLst>
          </p:cNvPr>
          <p:cNvSpPr>
            <a:spLocks noGrp="1"/>
          </p:cNvSpPr>
          <p:nvPr>
            <p:ph type="ctrTitle"/>
          </p:nvPr>
        </p:nvSpPr>
        <p:spPr/>
        <p:txBody>
          <a:bodyPr/>
          <a:lstStyle/>
          <a:p>
            <a:r>
              <a:rPr lang="nb-NO"/>
              <a:t>Noe om klima? Et bilde?</a:t>
            </a:r>
          </a:p>
        </p:txBody>
      </p:sp>
      <p:sp>
        <p:nvSpPr>
          <p:cNvPr id="3" name="Plassholder for tekst 2">
            <a:extLst>
              <a:ext uri="{FF2B5EF4-FFF2-40B4-BE49-F238E27FC236}">
                <a16:creationId xmlns:a16="http://schemas.microsoft.com/office/drawing/2014/main" id="{B963AFD8-7B49-5070-476B-9D699170B9B1}"/>
              </a:ext>
            </a:extLst>
          </p:cNvPr>
          <p:cNvSpPr>
            <a:spLocks noGrp="1"/>
          </p:cNvSpPr>
          <p:nvPr>
            <p:ph type="body" sz="quarter" idx="13"/>
          </p:nvPr>
        </p:nvSpPr>
        <p:spPr>
          <a:xfrm>
            <a:off x="386124" y="1100101"/>
            <a:ext cx="8372116" cy="3361064"/>
          </a:xfrm>
        </p:spPr>
        <p:txBody>
          <a:bodyPr>
            <a:normAutofit/>
          </a:bodyPr>
          <a:lstStyle/>
          <a:p>
            <a:endParaRPr lang="nb-NO"/>
          </a:p>
        </p:txBody>
      </p:sp>
      <p:sp>
        <p:nvSpPr>
          <p:cNvPr id="6" name="TekstSylinder 5">
            <a:extLst>
              <a:ext uri="{FF2B5EF4-FFF2-40B4-BE49-F238E27FC236}">
                <a16:creationId xmlns:a16="http://schemas.microsoft.com/office/drawing/2014/main" id="{58B2ECFD-8B0D-F328-1F92-CE489ACAE8D7}"/>
              </a:ext>
            </a:extLst>
          </p:cNvPr>
          <p:cNvSpPr txBox="1"/>
          <p:nvPr/>
        </p:nvSpPr>
        <p:spPr>
          <a:xfrm>
            <a:off x="7245928" y="4929019"/>
            <a:ext cx="1898073" cy="237566"/>
          </a:xfrm>
          <a:prstGeom prst="rect">
            <a:avLst/>
          </a:prstGeom>
          <a:noFill/>
        </p:spPr>
        <p:txBody>
          <a:bodyPr wrap="square" rtlCol="0">
            <a:spAutoFit/>
          </a:bodyPr>
          <a:lstStyle/>
          <a:p>
            <a:pPr algn="r">
              <a:lnSpc>
                <a:spcPct val="140000"/>
              </a:lnSpc>
            </a:pPr>
            <a:r>
              <a:rPr lang="nb-NO" sz="750">
                <a:solidFill>
                  <a:schemeClr val="tx2"/>
                </a:solidFill>
                <a:latin typeface="Roboto" panose="02000000000000000000" pitchFamily="2" charset="0"/>
                <a:cs typeface="Arial" panose="020B0604020202020204" pitchFamily="34" charset="0"/>
              </a:rPr>
              <a:t>Source: IEA Global EV Outlook 2023</a:t>
            </a:r>
          </a:p>
        </p:txBody>
      </p:sp>
      <p:pic>
        <p:nvPicPr>
          <p:cNvPr id="5" name="Bilde 4" descr="Et bilde som inneholder utendørs, snø, transport, bil&#10;&#10;Automatisk generert beskrivelse">
            <a:extLst>
              <a:ext uri="{FF2B5EF4-FFF2-40B4-BE49-F238E27FC236}">
                <a16:creationId xmlns:a16="http://schemas.microsoft.com/office/drawing/2014/main" id="{EB0E151C-4EBC-D586-83F1-97FF4E78D8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92"/>
            <a:ext cx="9157144" cy="5201292"/>
          </a:xfrm>
          <a:prstGeom prst="rect">
            <a:avLst/>
          </a:prstGeom>
        </p:spPr>
      </p:pic>
    </p:spTree>
    <p:extLst>
      <p:ext uri="{BB962C8B-B14F-4D97-AF65-F5344CB8AC3E}">
        <p14:creationId xmlns:p14="http://schemas.microsoft.com/office/powerpoint/2010/main" val="300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pe 82">
            <a:extLst>
              <a:ext uri="{FF2B5EF4-FFF2-40B4-BE49-F238E27FC236}">
                <a16:creationId xmlns:a16="http://schemas.microsoft.com/office/drawing/2014/main" id="{E2893BE9-E676-4EF1-803C-A10B480C65F4}"/>
              </a:ext>
            </a:extLst>
          </p:cNvPr>
          <p:cNvGrpSpPr/>
          <p:nvPr/>
        </p:nvGrpSpPr>
        <p:grpSpPr>
          <a:xfrm>
            <a:off x="3608078" y="58345"/>
            <a:ext cx="4038101" cy="5038718"/>
            <a:chOff x="3884613" y="620713"/>
            <a:chExt cx="4500563" cy="5615794"/>
          </a:xfrm>
        </p:grpSpPr>
        <p:sp>
          <p:nvSpPr>
            <p:cNvPr id="85" name="Freeform 5">
              <a:extLst>
                <a:ext uri="{FF2B5EF4-FFF2-40B4-BE49-F238E27FC236}">
                  <a16:creationId xmlns:a16="http://schemas.microsoft.com/office/drawing/2014/main" id="{9844593B-E7B9-40F3-9188-085B21450B11}"/>
                </a:ext>
              </a:extLst>
            </p:cNvPr>
            <p:cNvSpPr>
              <a:spLocks/>
            </p:cNvSpPr>
            <p:nvPr/>
          </p:nvSpPr>
          <p:spPr bwMode="auto">
            <a:xfrm>
              <a:off x="5113338" y="5400676"/>
              <a:ext cx="95250" cy="134938"/>
            </a:xfrm>
            <a:custGeom>
              <a:avLst/>
              <a:gdLst>
                <a:gd name="T0" fmla="*/ 27 w 60"/>
                <a:gd name="T1" fmla="*/ 0 h 85"/>
                <a:gd name="T2" fmla="*/ 30 w 60"/>
                <a:gd name="T3" fmla="*/ 3 h 85"/>
                <a:gd name="T4" fmla="*/ 38 w 60"/>
                <a:gd name="T5" fmla="*/ 7 h 85"/>
                <a:gd name="T6" fmla="*/ 38 w 60"/>
                <a:gd name="T7" fmla="*/ 11 h 85"/>
                <a:gd name="T8" fmla="*/ 39 w 60"/>
                <a:gd name="T9" fmla="*/ 15 h 85"/>
                <a:gd name="T10" fmla="*/ 43 w 60"/>
                <a:gd name="T11" fmla="*/ 19 h 85"/>
                <a:gd name="T12" fmla="*/ 45 w 60"/>
                <a:gd name="T13" fmla="*/ 26 h 85"/>
                <a:gd name="T14" fmla="*/ 45 w 60"/>
                <a:gd name="T15" fmla="*/ 30 h 85"/>
                <a:gd name="T16" fmla="*/ 47 w 60"/>
                <a:gd name="T17" fmla="*/ 37 h 85"/>
                <a:gd name="T18" fmla="*/ 54 w 60"/>
                <a:gd name="T19" fmla="*/ 43 h 85"/>
                <a:gd name="T20" fmla="*/ 57 w 60"/>
                <a:gd name="T21" fmla="*/ 44 h 85"/>
                <a:gd name="T22" fmla="*/ 58 w 60"/>
                <a:gd name="T23" fmla="*/ 45 h 85"/>
                <a:gd name="T24" fmla="*/ 60 w 60"/>
                <a:gd name="T25" fmla="*/ 52 h 85"/>
                <a:gd name="T26" fmla="*/ 58 w 60"/>
                <a:gd name="T27" fmla="*/ 52 h 85"/>
                <a:gd name="T28" fmla="*/ 57 w 60"/>
                <a:gd name="T29" fmla="*/ 54 h 85"/>
                <a:gd name="T30" fmla="*/ 57 w 60"/>
                <a:gd name="T31" fmla="*/ 56 h 85"/>
                <a:gd name="T32" fmla="*/ 56 w 60"/>
                <a:gd name="T33" fmla="*/ 59 h 85"/>
                <a:gd name="T34" fmla="*/ 53 w 60"/>
                <a:gd name="T35" fmla="*/ 69 h 85"/>
                <a:gd name="T36" fmla="*/ 56 w 60"/>
                <a:gd name="T37" fmla="*/ 82 h 85"/>
                <a:gd name="T38" fmla="*/ 56 w 60"/>
                <a:gd name="T39" fmla="*/ 84 h 85"/>
                <a:gd name="T40" fmla="*/ 49 w 60"/>
                <a:gd name="T41" fmla="*/ 85 h 85"/>
                <a:gd name="T42" fmla="*/ 45 w 60"/>
                <a:gd name="T43" fmla="*/ 85 h 85"/>
                <a:gd name="T44" fmla="*/ 42 w 60"/>
                <a:gd name="T45" fmla="*/ 85 h 85"/>
                <a:gd name="T46" fmla="*/ 38 w 60"/>
                <a:gd name="T47" fmla="*/ 84 h 85"/>
                <a:gd name="T48" fmla="*/ 35 w 60"/>
                <a:gd name="T49" fmla="*/ 82 h 85"/>
                <a:gd name="T50" fmla="*/ 32 w 60"/>
                <a:gd name="T51" fmla="*/ 81 h 85"/>
                <a:gd name="T52" fmla="*/ 34 w 60"/>
                <a:gd name="T53" fmla="*/ 78 h 85"/>
                <a:gd name="T54" fmla="*/ 35 w 60"/>
                <a:gd name="T55" fmla="*/ 74 h 85"/>
                <a:gd name="T56" fmla="*/ 32 w 60"/>
                <a:gd name="T57" fmla="*/ 67 h 85"/>
                <a:gd name="T58" fmla="*/ 32 w 60"/>
                <a:gd name="T59" fmla="*/ 63 h 85"/>
                <a:gd name="T60" fmla="*/ 25 w 60"/>
                <a:gd name="T61" fmla="*/ 60 h 85"/>
                <a:gd name="T62" fmla="*/ 23 w 60"/>
                <a:gd name="T63" fmla="*/ 59 h 85"/>
                <a:gd name="T64" fmla="*/ 21 w 60"/>
                <a:gd name="T65" fmla="*/ 58 h 85"/>
                <a:gd name="T66" fmla="*/ 17 w 60"/>
                <a:gd name="T67" fmla="*/ 62 h 85"/>
                <a:gd name="T68" fmla="*/ 17 w 60"/>
                <a:gd name="T69" fmla="*/ 58 h 85"/>
                <a:gd name="T70" fmla="*/ 16 w 60"/>
                <a:gd name="T71" fmla="*/ 56 h 85"/>
                <a:gd name="T72" fmla="*/ 16 w 60"/>
                <a:gd name="T73" fmla="*/ 55 h 85"/>
                <a:gd name="T74" fmla="*/ 17 w 60"/>
                <a:gd name="T75" fmla="*/ 51 h 85"/>
                <a:gd name="T76" fmla="*/ 13 w 60"/>
                <a:gd name="T77" fmla="*/ 43 h 85"/>
                <a:gd name="T78" fmla="*/ 12 w 60"/>
                <a:gd name="T79" fmla="*/ 40 h 85"/>
                <a:gd name="T80" fmla="*/ 0 w 60"/>
                <a:gd name="T81" fmla="*/ 29 h 85"/>
                <a:gd name="T82" fmla="*/ 15 w 60"/>
                <a:gd name="T83" fmla="*/ 15 h 85"/>
                <a:gd name="T84" fmla="*/ 13 w 60"/>
                <a:gd name="T85" fmla="*/ 4 h 85"/>
                <a:gd name="T86" fmla="*/ 16 w 60"/>
                <a:gd name="T87" fmla="*/ 0 h 85"/>
                <a:gd name="T88" fmla="*/ 27 w 60"/>
                <a:gd name="T8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85">
                  <a:moveTo>
                    <a:pt x="27" y="0"/>
                  </a:moveTo>
                  <a:lnTo>
                    <a:pt x="30" y="3"/>
                  </a:lnTo>
                  <a:lnTo>
                    <a:pt x="38" y="7"/>
                  </a:lnTo>
                  <a:lnTo>
                    <a:pt x="38" y="11"/>
                  </a:lnTo>
                  <a:lnTo>
                    <a:pt x="39" y="15"/>
                  </a:lnTo>
                  <a:lnTo>
                    <a:pt x="43" y="19"/>
                  </a:lnTo>
                  <a:lnTo>
                    <a:pt x="45" y="26"/>
                  </a:lnTo>
                  <a:lnTo>
                    <a:pt x="45" y="30"/>
                  </a:lnTo>
                  <a:lnTo>
                    <a:pt x="47" y="37"/>
                  </a:lnTo>
                  <a:lnTo>
                    <a:pt x="54" y="43"/>
                  </a:lnTo>
                  <a:lnTo>
                    <a:pt x="57" y="44"/>
                  </a:lnTo>
                  <a:lnTo>
                    <a:pt x="58" y="45"/>
                  </a:lnTo>
                  <a:lnTo>
                    <a:pt x="60" y="52"/>
                  </a:lnTo>
                  <a:lnTo>
                    <a:pt x="58" y="52"/>
                  </a:lnTo>
                  <a:lnTo>
                    <a:pt x="57" y="54"/>
                  </a:lnTo>
                  <a:lnTo>
                    <a:pt x="57" y="56"/>
                  </a:lnTo>
                  <a:lnTo>
                    <a:pt x="56" y="59"/>
                  </a:lnTo>
                  <a:lnTo>
                    <a:pt x="53" y="69"/>
                  </a:lnTo>
                  <a:lnTo>
                    <a:pt x="56" y="82"/>
                  </a:lnTo>
                  <a:lnTo>
                    <a:pt x="56" y="84"/>
                  </a:lnTo>
                  <a:lnTo>
                    <a:pt x="49" y="85"/>
                  </a:lnTo>
                  <a:lnTo>
                    <a:pt x="45" y="85"/>
                  </a:lnTo>
                  <a:lnTo>
                    <a:pt x="42" y="85"/>
                  </a:lnTo>
                  <a:lnTo>
                    <a:pt x="38" y="84"/>
                  </a:lnTo>
                  <a:lnTo>
                    <a:pt x="35" y="82"/>
                  </a:lnTo>
                  <a:lnTo>
                    <a:pt x="32" y="81"/>
                  </a:lnTo>
                  <a:lnTo>
                    <a:pt x="34" y="78"/>
                  </a:lnTo>
                  <a:lnTo>
                    <a:pt x="35" y="74"/>
                  </a:lnTo>
                  <a:lnTo>
                    <a:pt x="32" y="67"/>
                  </a:lnTo>
                  <a:lnTo>
                    <a:pt x="32" y="63"/>
                  </a:lnTo>
                  <a:lnTo>
                    <a:pt x="25" y="60"/>
                  </a:lnTo>
                  <a:lnTo>
                    <a:pt x="23" y="59"/>
                  </a:lnTo>
                  <a:lnTo>
                    <a:pt x="21" y="58"/>
                  </a:lnTo>
                  <a:lnTo>
                    <a:pt x="17" y="62"/>
                  </a:lnTo>
                  <a:lnTo>
                    <a:pt x="17" y="58"/>
                  </a:lnTo>
                  <a:lnTo>
                    <a:pt x="16" y="56"/>
                  </a:lnTo>
                  <a:lnTo>
                    <a:pt x="16" y="55"/>
                  </a:lnTo>
                  <a:lnTo>
                    <a:pt x="17" y="51"/>
                  </a:lnTo>
                  <a:lnTo>
                    <a:pt x="13" y="43"/>
                  </a:lnTo>
                  <a:lnTo>
                    <a:pt x="12" y="40"/>
                  </a:lnTo>
                  <a:lnTo>
                    <a:pt x="0" y="29"/>
                  </a:lnTo>
                  <a:lnTo>
                    <a:pt x="15" y="15"/>
                  </a:lnTo>
                  <a:lnTo>
                    <a:pt x="13" y="4"/>
                  </a:lnTo>
                  <a:lnTo>
                    <a:pt x="16" y="0"/>
                  </a:lnTo>
                  <a:lnTo>
                    <a:pt x="27" y="0"/>
                  </a:lnTo>
                  <a:close/>
                </a:path>
              </a:pathLst>
            </a:custGeom>
            <a:solidFill>
              <a:srgbClr val="174E8A"/>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86" name="Freeform 6">
              <a:extLst>
                <a:ext uri="{FF2B5EF4-FFF2-40B4-BE49-F238E27FC236}">
                  <a16:creationId xmlns:a16="http://schemas.microsoft.com/office/drawing/2014/main" id="{93393CBE-E8E7-4628-B5EF-138FE95F2609}"/>
                </a:ext>
              </a:extLst>
            </p:cNvPr>
            <p:cNvSpPr>
              <a:spLocks noEditPoints="1"/>
            </p:cNvSpPr>
            <p:nvPr/>
          </p:nvSpPr>
          <p:spPr bwMode="auto">
            <a:xfrm>
              <a:off x="5116513" y="5559426"/>
              <a:ext cx="296863" cy="381000"/>
            </a:xfrm>
            <a:custGeom>
              <a:avLst/>
              <a:gdLst>
                <a:gd name="T0" fmla="*/ 62 w 187"/>
                <a:gd name="T1" fmla="*/ 181 h 240"/>
                <a:gd name="T2" fmla="*/ 54 w 187"/>
                <a:gd name="T3" fmla="*/ 198 h 240"/>
                <a:gd name="T4" fmla="*/ 48 w 187"/>
                <a:gd name="T5" fmla="*/ 188 h 240"/>
                <a:gd name="T6" fmla="*/ 55 w 187"/>
                <a:gd name="T7" fmla="*/ 180 h 240"/>
                <a:gd name="T8" fmla="*/ 29 w 187"/>
                <a:gd name="T9" fmla="*/ 174 h 240"/>
                <a:gd name="T10" fmla="*/ 0 w 187"/>
                <a:gd name="T11" fmla="*/ 89 h 240"/>
                <a:gd name="T12" fmla="*/ 8 w 187"/>
                <a:gd name="T13" fmla="*/ 86 h 240"/>
                <a:gd name="T14" fmla="*/ 175 w 187"/>
                <a:gd name="T15" fmla="*/ 38 h 240"/>
                <a:gd name="T16" fmla="*/ 164 w 187"/>
                <a:gd name="T17" fmla="*/ 38 h 240"/>
                <a:gd name="T18" fmla="*/ 154 w 187"/>
                <a:gd name="T19" fmla="*/ 44 h 240"/>
                <a:gd name="T20" fmla="*/ 152 w 187"/>
                <a:gd name="T21" fmla="*/ 56 h 240"/>
                <a:gd name="T22" fmla="*/ 157 w 187"/>
                <a:gd name="T23" fmla="*/ 79 h 240"/>
                <a:gd name="T24" fmla="*/ 160 w 187"/>
                <a:gd name="T25" fmla="*/ 104 h 240"/>
                <a:gd name="T26" fmla="*/ 165 w 187"/>
                <a:gd name="T27" fmla="*/ 117 h 240"/>
                <a:gd name="T28" fmla="*/ 165 w 187"/>
                <a:gd name="T29" fmla="*/ 139 h 240"/>
                <a:gd name="T30" fmla="*/ 161 w 187"/>
                <a:gd name="T31" fmla="*/ 149 h 240"/>
                <a:gd name="T32" fmla="*/ 157 w 187"/>
                <a:gd name="T33" fmla="*/ 162 h 240"/>
                <a:gd name="T34" fmla="*/ 157 w 187"/>
                <a:gd name="T35" fmla="*/ 170 h 240"/>
                <a:gd name="T36" fmla="*/ 154 w 187"/>
                <a:gd name="T37" fmla="*/ 179 h 240"/>
                <a:gd name="T38" fmla="*/ 156 w 187"/>
                <a:gd name="T39" fmla="*/ 185 h 240"/>
                <a:gd name="T40" fmla="*/ 146 w 187"/>
                <a:gd name="T41" fmla="*/ 199 h 240"/>
                <a:gd name="T42" fmla="*/ 144 w 187"/>
                <a:gd name="T43" fmla="*/ 211 h 240"/>
                <a:gd name="T44" fmla="*/ 142 w 187"/>
                <a:gd name="T45" fmla="*/ 221 h 240"/>
                <a:gd name="T46" fmla="*/ 138 w 187"/>
                <a:gd name="T47" fmla="*/ 233 h 240"/>
                <a:gd name="T48" fmla="*/ 130 w 187"/>
                <a:gd name="T49" fmla="*/ 234 h 240"/>
                <a:gd name="T50" fmla="*/ 127 w 187"/>
                <a:gd name="T51" fmla="*/ 234 h 240"/>
                <a:gd name="T52" fmla="*/ 122 w 187"/>
                <a:gd name="T53" fmla="*/ 237 h 240"/>
                <a:gd name="T54" fmla="*/ 115 w 187"/>
                <a:gd name="T55" fmla="*/ 236 h 240"/>
                <a:gd name="T56" fmla="*/ 111 w 187"/>
                <a:gd name="T57" fmla="*/ 222 h 240"/>
                <a:gd name="T58" fmla="*/ 111 w 187"/>
                <a:gd name="T59" fmla="*/ 211 h 240"/>
                <a:gd name="T60" fmla="*/ 114 w 187"/>
                <a:gd name="T61" fmla="*/ 209 h 240"/>
                <a:gd name="T62" fmla="*/ 108 w 187"/>
                <a:gd name="T63" fmla="*/ 192 h 240"/>
                <a:gd name="T64" fmla="*/ 97 w 187"/>
                <a:gd name="T65" fmla="*/ 174 h 240"/>
                <a:gd name="T66" fmla="*/ 82 w 187"/>
                <a:gd name="T67" fmla="*/ 181 h 240"/>
                <a:gd name="T68" fmla="*/ 77 w 187"/>
                <a:gd name="T69" fmla="*/ 161 h 240"/>
                <a:gd name="T70" fmla="*/ 74 w 187"/>
                <a:gd name="T71" fmla="*/ 161 h 240"/>
                <a:gd name="T72" fmla="*/ 59 w 187"/>
                <a:gd name="T73" fmla="*/ 170 h 240"/>
                <a:gd name="T74" fmla="*/ 47 w 187"/>
                <a:gd name="T75" fmla="*/ 155 h 240"/>
                <a:gd name="T76" fmla="*/ 39 w 187"/>
                <a:gd name="T77" fmla="*/ 154 h 240"/>
                <a:gd name="T78" fmla="*/ 33 w 187"/>
                <a:gd name="T79" fmla="*/ 157 h 240"/>
                <a:gd name="T80" fmla="*/ 25 w 187"/>
                <a:gd name="T81" fmla="*/ 149 h 240"/>
                <a:gd name="T82" fmla="*/ 19 w 187"/>
                <a:gd name="T83" fmla="*/ 124 h 240"/>
                <a:gd name="T84" fmla="*/ 19 w 187"/>
                <a:gd name="T85" fmla="*/ 114 h 240"/>
                <a:gd name="T86" fmla="*/ 10 w 187"/>
                <a:gd name="T87" fmla="*/ 117 h 240"/>
                <a:gd name="T88" fmla="*/ 11 w 187"/>
                <a:gd name="T89" fmla="*/ 89 h 240"/>
                <a:gd name="T90" fmla="*/ 15 w 187"/>
                <a:gd name="T91" fmla="*/ 74 h 240"/>
                <a:gd name="T92" fmla="*/ 28 w 187"/>
                <a:gd name="T93" fmla="*/ 71 h 240"/>
                <a:gd name="T94" fmla="*/ 36 w 187"/>
                <a:gd name="T95" fmla="*/ 52 h 240"/>
                <a:gd name="T96" fmla="*/ 41 w 187"/>
                <a:gd name="T97" fmla="*/ 45 h 240"/>
                <a:gd name="T98" fmla="*/ 44 w 187"/>
                <a:gd name="T99" fmla="*/ 38 h 240"/>
                <a:gd name="T100" fmla="*/ 54 w 187"/>
                <a:gd name="T101" fmla="*/ 34 h 240"/>
                <a:gd name="T102" fmla="*/ 59 w 187"/>
                <a:gd name="T103" fmla="*/ 18 h 240"/>
                <a:gd name="T104" fmla="*/ 78 w 187"/>
                <a:gd name="T105" fmla="*/ 18 h 240"/>
                <a:gd name="T106" fmla="*/ 94 w 187"/>
                <a:gd name="T107" fmla="*/ 3 h 240"/>
                <a:gd name="T108" fmla="*/ 109 w 187"/>
                <a:gd name="T109" fmla="*/ 20 h 240"/>
                <a:gd name="T110" fmla="*/ 123 w 187"/>
                <a:gd name="T111" fmla="*/ 42 h 240"/>
                <a:gd name="T112" fmla="*/ 131 w 187"/>
                <a:gd name="T113" fmla="*/ 38 h 240"/>
                <a:gd name="T114" fmla="*/ 146 w 187"/>
                <a:gd name="T115" fmla="*/ 30 h 240"/>
                <a:gd name="T116" fmla="*/ 168 w 187"/>
                <a:gd name="T117" fmla="*/ 1 h 240"/>
                <a:gd name="T118" fmla="*/ 186 w 187"/>
                <a:gd name="T119" fmla="*/ 9 h 240"/>
                <a:gd name="T120" fmla="*/ 186 w 187"/>
                <a:gd name="T121" fmla="*/ 20 h 240"/>
                <a:gd name="T122" fmla="*/ 184 w 187"/>
                <a:gd name="T123" fmla="*/ 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240">
                  <a:moveTo>
                    <a:pt x="55" y="180"/>
                  </a:moveTo>
                  <a:lnTo>
                    <a:pt x="56" y="184"/>
                  </a:lnTo>
                  <a:lnTo>
                    <a:pt x="59" y="183"/>
                  </a:lnTo>
                  <a:lnTo>
                    <a:pt x="60" y="181"/>
                  </a:lnTo>
                  <a:lnTo>
                    <a:pt x="62" y="181"/>
                  </a:lnTo>
                  <a:lnTo>
                    <a:pt x="63" y="183"/>
                  </a:lnTo>
                  <a:lnTo>
                    <a:pt x="62" y="184"/>
                  </a:lnTo>
                  <a:lnTo>
                    <a:pt x="58" y="189"/>
                  </a:lnTo>
                  <a:lnTo>
                    <a:pt x="56" y="194"/>
                  </a:lnTo>
                  <a:lnTo>
                    <a:pt x="54" y="198"/>
                  </a:lnTo>
                  <a:lnTo>
                    <a:pt x="49" y="198"/>
                  </a:lnTo>
                  <a:lnTo>
                    <a:pt x="49" y="196"/>
                  </a:lnTo>
                  <a:lnTo>
                    <a:pt x="48" y="195"/>
                  </a:lnTo>
                  <a:lnTo>
                    <a:pt x="48" y="194"/>
                  </a:lnTo>
                  <a:lnTo>
                    <a:pt x="48" y="188"/>
                  </a:lnTo>
                  <a:lnTo>
                    <a:pt x="48" y="187"/>
                  </a:lnTo>
                  <a:lnTo>
                    <a:pt x="48" y="181"/>
                  </a:lnTo>
                  <a:lnTo>
                    <a:pt x="54" y="180"/>
                  </a:lnTo>
                  <a:lnTo>
                    <a:pt x="55" y="179"/>
                  </a:lnTo>
                  <a:lnTo>
                    <a:pt x="55" y="180"/>
                  </a:lnTo>
                  <a:close/>
                  <a:moveTo>
                    <a:pt x="44" y="181"/>
                  </a:moveTo>
                  <a:lnTo>
                    <a:pt x="45" y="194"/>
                  </a:lnTo>
                  <a:lnTo>
                    <a:pt x="44" y="192"/>
                  </a:lnTo>
                  <a:lnTo>
                    <a:pt x="29" y="181"/>
                  </a:lnTo>
                  <a:lnTo>
                    <a:pt x="29" y="174"/>
                  </a:lnTo>
                  <a:lnTo>
                    <a:pt x="32" y="169"/>
                  </a:lnTo>
                  <a:lnTo>
                    <a:pt x="43" y="176"/>
                  </a:lnTo>
                  <a:lnTo>
                    <a:pt x="44" y="181"/>
                  </a:lnTo>
                  <a:close/>
                  <a:moveTo>
                    <a:pt x="8" y="86"/>
                  </a:moveTo>
                  <a:lnTo>
                    <a:pt x="0" y="89"/>
                  </a:lnTo>
                  <a:lnTo>
                    <a:pt x="4" y="78"/>
                  </a:lnTo>
                  <a:lnTo>
                    <a:pt x="10" y="67"/>
                  </a:lnTo>
                  <a:lnTo>
                    <a:pt x="13" y="71"/>
                  </a:lnTo>
                  <a:lnTo>
                    <a:pt x="11" y="78"/>
                  </a:lnTo>
                  <a:lnTo>
                    <a:pt x="8" y="86"/>
                  </a:lnTo>
                  <a:close/>
                  <a:moveTo>
                    <a:pt x="178" y="29"/>
                  </a:moveTo>
                  <a:lnTo>
                    <a:pt x="176" y="31"/>
                  </a:lnTo>
                  <a:lnTo>
                    <a:pt x="176" y="34"/>
                  </a:lnTo>
                  <a:lnTo>
                    <a:pt x="176" y="37"/>
                  </a:lnTo>
                  <a:lnTo>
                    <a:pt x="175" y="38"/>
                  </a:lnTo>
                  <a:lnTo>
                    <a:pt x="174" y="38"/>
                  </a:lnTo>
                  <a:lnTo>
                    <a:pt x="172" y="38"/>
                  </a:lnTo>
                  <a:lnTo>
                    <a:pt x="168" y="38"/>
                  </a:lnTo>
                  <a:lnTo>
                    <a:pt x="165" y="38"/>
                  </a:lnTo>
                  <a:lnTo>
                    <a:pt x="164" y="38"/>
                  </a:lnTo>
                  <a:lnTo>
                    <a:pt x="163" y="39"/>
                  </a:lnTo>
                  <a:lnTo>
                    <a:pt x="161" y="39"/>
                  </a:lnTo>
                  <a:lnTo>
                    <a:pt x="159" y="42"/>
                  </a:lnTo>
                  <a:lnTo>
                    <a:pt x="156" y="44"/>
                  </a:lnTo>
                  <a:lnTo>
                    <a:pt x="154" y="44"/>
                  </a:lnTo>
                  <a:lnTo>
                    <a:pt x="153" y="46"/>
                  </a:lnTo>
                  <a:lnTo>
                    <a:pt x="152" y="48"/>
                  </a:lnTo>
                  <a:lnTo>
                    <a:pt x="152" y="50"/>
                  </a:lnTo>
                  <a:lnTo>
                    <a:pt x="150" y="52"/>
                  </a:lnTo>
                  <a:lnTo>
                    <a:pt x="152" y="56"/>
                  </a:lnTo>
                  <a:lnTo>
                    <a:pt x="152" y="59"/>
                  </a:lnTo>
                  <a:lnTo>
                    <a:pt x="153" y="65"/>
                  </a:lnTo>
                  <a:lnTo>
                    <a:pt x="156" y="74"/>
                  </a:lnTo>
                  <a:lnTo>
                    <a:pt x="157" y="78"/>
                  </a:lnTo>
                  <a:lnTo>
                    <a:pt x="157" y="79"/>
                  </a:lnTo>
                  <a:lnTo>
                    <a:pt x="159" y="82"/>
                  </a:lnTo>
                  <a:lnTo>
                    <a:pt x="159" y="87"/>
                  </a:lnTo>
                  <a:lnTo>
                    <a:pt x="159" y="95"/>
                  </a:lnTo>
                  <a:lnTo>
                    <a:pt x="160" y="99"/>
                  </a:lnTo>
                  <a:lnTo>
                    <a:pt x="160" y="104"/>
                  </a:lnTo>
                  <a:lnTo>
                    <a:pt x="161" y="106"/>
                  </a:lnTo>
                  <a:lnTo>
                    <a:pt x="163" y="110"/>
                  </a:lnTo>
                  <a:lnTo>
                    <a:pt x="161" y="110"/>
                  </a:lnTo>
                  <a:lnTo>
                    <a:pt x="164" y="116"/>
                  </a:lnTo>
                  <a:lnTo>
                    <a:pt x="165" y="117"/>
                  </a:lnTo>
                  <a:lnTo>
                    <a:pt x="165" y="120"/>
                  </a:lnTo>
                  <a:lnTo>
                    <a:pt x="165" y="127"/>
                  </a:lnTo>
                  <a:lnTo>
                    <a:pt x="165" y="128"/>
                  </a:lnTo>
                  <a:lnTo>
                    <a:pt x="165" y="129"/>
                  </a:lnTo>
                  <a:lnTo>
                    <a:pt x="165" y="139"/>
                  </a:lnTo>
                  <a:lnTo>
                    <a:pt x="165" y="146"/>
                  </a:lnTo>
                  <a:lnTo>
                    <a:pt x="165" y="147"/>
                  </a:lnTo>
                  <a:lnTo>
                    <a:pt x="163" y="149"/>
                  </a:lnTo>
                  <a:lnTo>
                    <a:pt x="163" y="149"/>
                  </a:lnTo>
                  <a:lnTo>
                    <a:pt x="161" y="149"/>
                  </a:lnTo>
                  <a:lnTo>
                    <a:pt x="159" y="153"/>
                  </a:lnTo>
                  <a:lnTo>
                    <a:pt x="159" y="155"/>
                  </a:lnTo>
                  <a:lnTo>
                    <a:pt x="159" y="157"/>
                  </a:lnTo>
                  <a:lnTo>
                    <a:pt x="159" y="158"/>
                  </a:lnTo>
                  <a:lnTo>
                    <a:pt x="157" y="162"/>
                  </a:lnTo>
                  <a:lnTo>
                    <a:pt x="157" y="164"/>
                  </a:lnTo>
                  <a:lnTo>
                    <a:pt x="157" y="165"/>
                  </a:lnTo>
                  <a:lnTo>
                    <a:pt x="157" y="166"/>
                  </a:lnTo>
                  <a:lnTo>
                    <a:pt x="157" y="168"/>
                  </a:lnTo>
                  <a:lnTo>
                    <a:pt x="157" y="170"/>
                  </a:lnTo>
                  <a:lnTo>
                    <a:pt x="157" y="172"/>
                  </a:lnTo>
                  <a:lnTo>
                    <a:pt x="157" y="173"/>
                  </a:lnTo>
                  <a:lnTo>
                    <a:pt x="156" y="176"/>
                  </a:lnTo>
                  <a:lnTo>
                    <a:pt x="156" y="177"/>
                  </a:lnTo>
                  <a:lnTo>
                    <a:pt x="154" y="179"/>
                  </a:lnTo>
                  <a:lnTo>
                    <a:pt x="156" y="179"/>
                  </a:lnTo>
                  <a:lnTo>
                    <a:pt x="156" y="181"/>
                  </a:lnTo>
                  <a:lnTo>
                    <a:pt x="157" y="181"/>
                  </a:lnTo>
                  <a:lnTo>
                    <a:pt x="156" y="184"/>
                  </a:lnTo>
                  <a:lnTo>
                    <a:pt x="156" y="185"/>
                  </a:lnTo>
                  <a:lnTo>
                    <a:pt x="153" y="189"/>
                  </a:lnTo>
                  <a:lnTo>
                    <a:pt x="152" y="191"/>
                  </a:lnTo>
                  <a:lnTo>
                    <a:pt x="150" y="195"/>
                  </a:lnTo>
                  <a:lnTo>
                    <a:pt x="148" y="198"/>
                  </a:lnTo>
                  <a:lnTo>
                    <a:pt x="146" y="199"/>
                  </a:lnTo>
                  <a:lnTo>
                    <a:pt x="145" y="204"/>
                  </a:lnTo>
                  <a:lnTo>
                    <a:pt x="145" y="206"/>
                  </a:lnTo>
                  <a:lnTo>
                    <a:pt x="144" y="209"/>
                  </a:lnTo>
                  <a:lnTo>
                    <a:pt x="144" y="210"/>
                  </a:lnTo>
                  <a:lnTo>
                    <a:pt x="144" y="211"/>
                  </a:lnTo>
                  <a:lnTo>
                    <a:pt x="144" y="213"/>
                  </a:lnTo>
                  <a:lnTo>
                    <a:pt x="144" y="214"/>
                  </a:lnTo>
                  <a:lnTo>
                    <a:pt x="144" y="214"/>
                  </a:lnTo>
                  <a:lnTo>
                    <a:pt x="144" y="219"/>
                  </a:lnTo>
                  <a:lnTo>
                    <a:pt x="142" y="221"/>
                  </a:lnTo>
                  <a:lnTo>
                    <a:pt x="141" y="224"/>
                  </a:lnTo>
                  <a:lnTo>
                    <a:pt x="141" y="225"/>
                  </a:lnTo>
                  <a:lnTo>
                    <a:pt x="139" y="225"/>
                  </a:lnTo>
                  <a:lnTo>
                    <a:pt x="138" y="226"/>
                  </a:lnTo>
                  <a:lnTo>
                    <a:pt x="138" y="233"/>
                  </a:lnTo>
                  <a:lnTo>
                    <a:pt x="134" y="232"/>
                  </a:lnTo>
                  <a:lnTo>
                    <a:pt x="134" y="233"/>
                  </a:lnTo>
                  <a:lnTo>
                    <a:pt x="133" y="233"/>
                  </a:lnTo>
                  <a:lnTo>
                    <a:pt x="131" y="234"/>
                  </a:lnTo>
                  <a:lnTo>
                    <a:pt x="130" y="234"/>
                  </a:lnTo>
                  <a:lnTo>
                    <a:pt x="129" y="236"/>
                  </a:lnTo>
                  <a:lnTo>
                    <a:pt x="129" y="237"/>
                  </a:lnTo>
                  <a:lnTo>
                    <a:pt x="129" y="236"/>
                  </a:lnTo>
                  <a:lnTo>
                    <a:pt x="127" y="236"/>
                  </a:lnTo>
                  <a:lnTo>
                    <a:pt x="127" y="234"/>
                  </a:lnTo>
                  <a:lnTo>
                    <a:pt x="126" y="237"/>
                  </a:lnTo>
                  <a:lnTo>
                    <a:pt x="124" y="234"/>
                  </a:lnTo>
                  <a:lnTo>
                    <a:pt x="123" y="234"/>
                  </a:lnTo>
                  <a:lnTo>
                    <a:pt x="122" y="236"/>
                  </a:lnTo>
                  <a:lnTo>
                    <a:pt x="122" y="237"/>
                  </a:lnTo>
                  <a:lnTo>
                    <a:pt x="120" y="239"/>
                  </a:lnTo>
                  <a:lnTo>
                    <a:pt x="120" y="240"/>
                  </a:lnTo>
                  <a:lnTo>
                    <a:pt x="119" y="240"/>
                  </a:lnTo>
                  <a:lnTo>
                    <a:pt x="118" y="239"/>
                  </a:lnTo>
                  <a:lnTo>
                    <a:pt x="115" y="236"/>
                  </a:lnTo>
                  <a:lnTo>
                    <a:pt x="114" y="236"/>
                  </a:lnTo>
                  <a:lnTo>
                    <a:pt x="111" y="236"/>
                  </a:lnTo>
                  <a:lnTo>
                    <a:pt x="111" y="229"/>
                  </a:lnTo>
                  <a:lnTo>
                    <a:pt x="111" y="224"/>
                  </a:lnTo>
                  <a:lnTo>
                    <a:pt x="111" y="222"/>
                  </a:lnTo>
                  <a:lnTo>
                    <a:pt x="111" y="221"/>
                  </a:lnTo>
                  <a:lnTo>
                    <a:pt x="111" y="218"/>
                  </a:lnTo>
                  <a:lnTo>
                    <a:pt x="111" y="214"/>
                  </a:lnTo>
                  <a:lnTo>
                    <a:pt x="111" y="213"/>
                  </a:lnTo>
                  <a:lnTo>
                    <a:pt x="111" y="211"/>
                  </a:lnTo>
                  <a:lnTo>
                    <a:pt x="111" y="210"/>
                  </a:lnTo>
                  <a:lnTo>
                    <a:pt x="112" y="211"/>
                  </a:lnTo>
                  <a:lnTo>
                    <a:pt x="114" y="211"/>
                  </a:lnTo>
                  <a:lnTo>
                    <a:pt x="115" y="210"/>
                  </a:lnTo>
                  <a:lnTo>
                    <a:pt x="114" y="209"/>
                  </a:lnTo>
                  <a:lnTo>
                    <a:pt x="114" y="207"/>
                  </a:lnTo>
                  <a:lnTo>
                    <a:pt x="111" y="202"/>
                  </a:lnTo>
                  <a:lnTo>
                    <a:pt x="109" y="195"/>
                  </a:lnTo>
                  <a:lnTo>
                    <a:pt x="108" y="194"/>
                  </a:lnTo>
                  <a:lnTo>
                    <a:pt x="108" y="192"/>
                  </a:lnTo>
                  <a:lnTo>
                    <a:pt x="107" y="187"/>
                  </a:lnTo>
                  <a:lnTo>
                    <a:pt x="104" y="180"/>
                  </a:lnTo>
                  <a:lnTo>
                    <a:pt x="104" y="177"/>
                  </a:lnTo>
                  <a:lnTo>
                    <a:pt x="104" y="176"/>
                  </a:lnTo>
                  <a:lnTo>
                    <a:pt x="97" y="174"/>
                  </a:lnTo>
                  <a:lnTo>
                    <a:pt x="93" y="176"/>
                  </a:lnTo>
                  <a:lnTo>
                    <a:pt x="90" y="177"/>
                  </a:lnTo>
                  <a:lnTo>
                    <a:pt x="85" y="179"/>
                  </a:lnTo>
                  <a:lnTo>
                    <a:pt x="84" y="179"/>
                  </a:lnTo>
                  <a:lnTo>
                    <a:pt x="82" y="181"/>
                  </a:lnTo>
                  <a:lnTo>
                    <a:pt x="79" y="181"/>
                  </a:lnTo>
                  <a:lnTo>
                    <a:pt x="78" y="180"/>
                  </a:lnTo>
                  <a:lnTo>
                    <a:pt x="78" y="173"/>
                  </a:lnTo>
                  <a:lnTo>
                    <a:pt x="75" y="170"/>
                  </a:lnTo>
                  <a:lnTo>
                    <a:pt x="77" y="161"/>
                  </a:lnTo>
                  <a:lnTo>
                    <a:pt x="77" y="158"/>
                  </a:lnTo>
                  <a:lnTo>
                    <a:pt x="78" y="154"/>
                  </a:lnTo>
                  <a:lnTo>
                    <a:pt x="78" y="153"/>
                  </a:lnTo>
                  <a:lnTo>
                    <a:pt x="73" y="153"/>
                  </a:lnTo>
                  <a:lnTo>
                    <a:pt x="74" y="161"/>
                  </a:lnTo>
                  <a:lnTo>
                    <a:pt x="71" y="162"/>
                  </a:lnTo>
                  <a:lnTo>
                    <a:pt x="67" y="164"/>
                  </a:lnTo>
                  <a:lnTo>
                    <a:pt x="67" y="165"/>
                  </a:lnTo>
                  <a:lnTo>
                    <a:pt x="62" y="172"/>
                  </a:lnTo>
                  <a:lnTo>
                    <a:pt x="59" y="170"/>
                  </a:lnTo>
                  <a:lnTo>
                    <a:pt x="56" y="166"/>
                  </a:lnTo>
                  <a:lnTo>
                    <a:pt x="55" y="165"/>
                  </a:lnTo>
                  <a:lnTo>
                    <a:pt x="54" y="158"/>
                  </a:lnTo>
                  <a:lnTo>
                    <a:pt x="51" y="155"/>
                  </a:lnTo>
                  <a:lnTo>
                    <a:pt x="47" y="155"/>
                  </a:lnTo>
                  <a:lnTo>
                    <a:pt x="44" y="164"/>
                  </a:lnTo>
                  <a:lnTo>
                    <a:pt x="41" y="166"/>
                  </a:lnTo>
                  <a:lnTo>
                    <a:pt x="39" y="165"/>
                  </a:lnTo>
                  <a:lnTo>
                    <a:pt x="40" y="159"/>
                  </a:lnTo>
                  <a:lnTo>
                    <a:pt x="39" y="154"/>
                  </a:lnTo>
                  <a:lnTo>
                    <a:pt x="39" y="150"/>
                  </a:lnTo>
                  <a:lnTo>
                    <a:pt x="37" y="150"/>
                  </a:lnTo>
                  <a:lnTo>
                    <a:pt x="36" y="151"/>
                  </a:lnTo>
                  <a:lnTo>
                    <a:pt x="34" y="153"/>
                  </a:lnTo>
                  <a:lnTo>
                    <a:pt x="33" y="157"/>
                  </a:lnTo>
                  <a:lnTo>
                    <a:pt x="29" y="158"/>
                  </a:lnTo>
                  <a:lnTo>
                    <a:pt x="28" y="155"/>
                  </a:lnTo>
                  <a:lnTo>
                    <a:pt x="25" y="154"/>
                  </a:lnTo>
                  <a:lnTo>
                    <a:pt x="25" y="150"/>
                  </a:lnTo>
                  <a:lnTo>
                    <a:pt x="25" y="149"/>
                  </a:lnTo>
                  <a:lnTo>
                    <a:pt x="22" y="143"/>
                  </a:lnTo>
                  <a:lnTo>
                    <a:pt x="15" y="140"/>
                  </a:lnTo>
                  <a:lnTo>
                    <a:pt x="15" y="132"/>
                  </a:lnTo>
                  <a:lnTo>
                    <a:pt x="17" y="129"/>
                  </a:lnTo>
                  <a:lnTo>
                    <a:pt x="19" y="124"/>
                  </a:lnTo>
                  <a:lnTo>
                    <a:pt x="21" y="121"/>
                  </a:lnTo>
                  <a:lnTo>
                    <a:pt x="26" y="116"/>
                  </a:lnTo>
                  <a:lnTo>
                    <a:pt x="22" y="116"/>
                  </a:lnTo>
                  <a:lnTo>
                    <a:pt x="21" y="116"/>
                  </a:lnTo>
                  <a:lnTo>
                    <a:pt x="19" y="114"/>
                  </a:lnTo>
                  <a:lnTo>
                    <a:pt x="18" y="112"/>
                  </a:lnTo>
                  <a:lnTo>
                    <a:pt x="17" y="113"/>
                  </a:lnTo>
                  <a:lnTo>
                    <a:pt x="13" y="119"/>
                  </a:lnTo>
                  <a:lnTo>
                    <a:pt x="11" y="120"/>
                  </a:lnTo>
                  <a:lnTo>
                    <a:pt x="10" y="117"/>
                  </a:lnTo>
                  <a:lnTo>
                    <a:pt x="8" y="110"/>
                  </a:lnTo>
                  <a:lnTo>
                    <a:pt x="8" y="98"/>
                  </a:lnTo>
                  <a:lnTo>
                    <a:pt x="8" y="95"/>
                  </a:lnTo>
                  <a:lnTo>
                    <a:pt x="10" y="90"/>
                  </a:lnTo>
                  <a:lnTo>
                    <a:pt x="11" y="89"/>
                  </a:lnTo>
                  <a:lnTo>
                    <a:pt x="13" y="86"/>
                  </a:lnTo>
                  <a:lnTo>
                    <a:pt x="13" y="84"/>
                  </a:lnTo>
                  <a:lnTo>
                    <a:pt x="14" y="78"/>
                  </a:lnTo>
                  <a:lnTo>
                    <a:pt x="15" y="75"/>
                  </a:lnTo>
                  <a:lnTo>
                    <a:pt x="15" y="74"/>
                  </a:lnTo>
                  <a:lnTo>
                    <a:pt x="15" y="71"/>
                  </a:lnTo>
                  <a:lnTo>
                    <a:pt x="17" y="71"/>
                  </a:lnTo>
                  <a:lnTo>
                    <a:pt x="19" y="76"/>
                  </a:lnTo>
                  <a:lnTo>
                    <a:pt x="22" y="74"/>
                  </a:lnTo>
                  <a:lnTo>
                    <a:pt x="28" y="71"/>
                  </a:lnTo>
                  <a:lnTo>
                    <a:pt x="28" y="63"/>
                  </a:lnTo>
                  <a:lnTo>
                    <a:pt x="29" y="61"/>
                  </a:lnTo>
                  <a:lnTo>
                    <a:pt x="29" y="57"/>
                  </a:lnTo>
                  <a:lnTo>
                    <a:pt x="29" y="53"/>
                  </a:lnTo>
                  <a:lnTo>
                    <a:pt x="36" y="52"/>
                  </a:lnTo>
                  <a:lnTo>
                    <a:pt x="37" y="52"/>
                  </a:lnTo>
                  <a:lnTo>
                    <a:pt x="39" y="49"/>
                  </a:lnTo>
                  <a:lnTo>
                    <a:pt x="37" y="49"/>
                  </a:lnTo>
                  <a:lnTo>
                    <a:pt x="40" y="45"/>
                  </a:lnTo>
                  <a:lnTo>
                    <a:pt x="41" y="45"/>
                  </a:lnTo>
                  <a:lnTo>
                    <a:pt x="41" y="44"/>
                  </a:lnTo>
                  <a:lnTo>
                    <a:pt x="41" y="42"/>
                  </a:lnTo>
                  <a:lnTo>
                    <a:pt x="44" y="41"/>
                  </a:lnTo>
                  <a:lnTo>
                    <a:pt x="44" y="39"/>
                  </a:lnTo>
                  <a:lnTo>
                    <a:pt x="44" y="38"/>
                  </a:lnTo>
                  <a:lnTo>
                    <a:pt x="48" y="37"/>
                  </a:lnTo>
                  <a:lnTo>
                    <a:pt x="49" y="35"/>
                  </a:lnTo>
                  <a:lnTo>
                    <a:pt x="51" y="34"/>
                  </a:lnTo>
                  <a:lnTo>
                    <a:pt x="52" y="30"/>
                  </a:lnTo>
                  <a:lnTo>
                    <a:pt x="54" y="34"/>
                  </a:lnTo>
                  <a:lnTo>
                    <a:pt x="55" y="31"/>
                  </a:lnTo>
                  <a:lnTo>
                    <a:pt x="56" y="27"/>
                  </a:lnTo>
                  <a:lnTo>
                    <a:pt x="55" y="26"/>
                  </a:lnTo>
                  <a:lnTo>
                    <a:pt x="54" y="22"/>
                  </a:lnTo>
                  <a:lnTo>
                    <a:pt x="59" y="18"/>
                  </a:lnTo>
                  <a:lnTo>
                    <a:pt x="66" y="20"/>
                  </a:lnTo>
                  <a:lnTo>
                    <a:pt x="70" y="18"/>
                  </a:lnTo>
                  <a:lnTo>
                    <a:pt x="75" y="18"/>
                  </a:lnTo>
                  <a:lnTo>
                    <a:pt x="75" y="20"/>
                  </a:lnTo>
                  <a:lnTo>
                    <a:pt x="78" y="18"/>
                  </a:lnTo>
                  <a:lnTo>
                    <a:pt x="79" y="23"/>
                  </a:lnTo>
                  <a:lnTo>
                    <a:pt x="88" y="23"/>
                  </a:lnTo>
                  <a:lnTo>
                    <a:pt x="90" y="23"/>
                  </a:lnTo>
                  <a:lnTo>
                    <a:pt x="93" y="4"/>
                  </a:lnTo>
                  <a:lnTo>
                    <a:pt x="94" y="3"/>
                  </a:lnTo>
                  <a:lnTo>
                    <a:pt x="96" y="1"/>
                  </a:lnTo>
                  <a:lnTo>
                    <a:pt x="99" y="3"/>
                  </a:lnTo>
                  <a:lnTo>
                    <a:pt x="101" y="4"/>
                  </a:lnTo>
                  <a:lnTo>
                    <a:pt x="108" y="7"/>
                  </a:lnTo>
                  <a:lnTo>
                    <a:pt x="109" y="20"/>
                  </a:lnTo>
                  <a:lnTo>
                    <a:pt x="111" y="23"/>
                  </a:lnTo>
                  <a:lnTo>
                    <a:pt x="114" y="24"/>
                  </a:lnTo>
                  <a:lnTo>
                    <a:pt x="123" y="33"/>
                  </a:lnTo>
                  <a:lnTo>
                    <a:pt x="127" y="42"/>
                  </a:lnTo>
                  <a:lnTo>
                    <a:pt x="123" y="42"/>
                  </a:lnTo>
                  <a:lnTo>
                    <a:pt x="123" y="49"/>
                  </a:lnTo>
                  <a:lnTo>
                    <a:pt x="124" y="50"/>
                  </a:lnTo>
                  <a:lnTo>
                    <a:pt x="129" y="48"/>
                  </a:lnTo>
                  <a:lnTo>
                    <a:pt x="133" y="44"/>
                  </a:lnTo>
                  <a:lnTo>
                    <a:pt x="131" y="38"/>
                  </a:lnTo>
                  <a:lnTo>
                    <a:pt x="133" y="38"/>
                  </a:lnTo>
                  <a:lnTo>
                    <a:pt x="137" y="37"/>
                  </a:lnTo>
                  <a:lnTo>
                    <a:pt x="139" y="35"/>
                  </a:lnTo>
                  <a:lnTo>
                    <a:pt x="144" y="29"/>
                  </a:lnTo>
                  <a:lnTo>
                    <a:pt x="146" y="30"/>
                  </a:lnTo>
                  <a:lnTo>
                    <a:pt x="150" y="22"/>
                  </a:lnTo>
                  <a:lnTo>
                    <a:pt x="154" y="18"/>
                  </a:lnTo>
                  <a:lnTo>
                    <a:pt x="152" y="12"/>
                  </a:lnTo>
                  <a:lnTo>
                    <a:pt x="161" y="8"/>
                  </a:lnTo>
                  <a:lnTo>
                    <a:pt x="168" y="1"/>
                  </a:lnTo>
                  <a:lnTo>
                    <a:pt x="186" y="0"/>
                  </a:lnTo>
                  <a:lnTo>
                    <a:pt x="184" y="1"/>
                  </a:lnTo>
                  <a:lnTo>
                    <a:pt x="186" y="5"/>
                  </a:lnTo>
                  <a:lnTo>
                    <a:pt x="186" y="8"/>
                  </a:lnTo>
                  <a:lnTo>
                    <a:pt x="186" y="9"/>
                  </a:lnTo>
                  <a:lnTo>
                    <a:pt x="184" y="11"/>
                  </a:lnTo>
                  <a:lnTo>
                    <a:pt x="184" y="12"/>
                  </a:lnTo>
                  <a:lnTo>
                    <a:pt x="186" y="15"/>
                  </a:lnTo>
                  <a:lnTo>
                    <a:pt x="186" y="18"/>
                  </a:lnTo>
                  <a:lnTo>
                    <a:pt x="186" y="20"/>
                  </a:lnTo>
                  <a:lnTo>
                    <a:pt x="186" y="23"/>
                  </a:lnTo>
                  <a:lnTo>
                    <a:pt x="186" y="24"/>
                  </a:lnTo>
                  <a:lnTo>
                    <a:pt x="187" y="24"/>
                  </a:lnTo>
                  <a:lnTo>
                    <a:pt x="186" y="26"/>
                  </a:lnTo>
                  <a:lnTo>
                    <a:pt x="184" y="26"/>
                  </a:lnTo>
                  <a:lnTo>
                    <a:pt x="179" y="26"/>
                  </a:lnTo>
                  <a:lnTo>
                    <a:pt x="178" y="29"/>
                  </a:lnTo>
                  <a:close/>
                </a:path>
              </a:pathLst>
            </a:custGeom>
            <a:solidFill>
              <a:srgbClr val="396CA3"/>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87" name="Freeform 7">
              <a:extLst>
                <a:ext uri="{FF2B5EF4-FFF2-40B4-BE49-F238E27FC236}">
                  <a16:creationId xmlns:a16="http://schemas.microsoft.com/office/drawing/2014/main" id="{F28387AC-88C1-4F4A-BBC6-FAE20EDF48A1}"/>
                </a:ext>
              </a:extLst>
            </p:cNvPr>
            <p:cNvSpPr>
              <a:spLocks noEditPoints="1"/>
            </p:cNvSpPr>
            <p:nvPr/>
          </p:nvSpPr>
          <p:spPr bwMode="auto">
            <a:xfrm>
              <a:off x="5075238" y="5208588"/>
              <a:ext cx="336550" cy="471488"/>
            </a:xfrm>
            <a:custGeom>
              <a:avLst/>
              <a:gdLst>
                <a:gd name="T0" fmla="*/ 33 w 212"/>
                <a:gd name="T1" fmla="*/ 184 h 297"/>
                <a:gd name="T2" fmla="*/ 21 w 212"/>
                <a:gd name="T3" fmla="*/ 192 h 297"/>
                <a:gd name="T4" fmla="*/ 21 w 212"/>
                <a:gd name="T5" fmla="*/ 213 h 297"/>
                <a:gd name="T6" fmla="*/ 4 w 212"/>
                <a:gd name="T7" fmla="*/ 209 h 297"/>
                <a:gd name="T8" fmla="*/ 2 w 212"/>
                <a:gd name="T9" fmla="*/ 196 h 297"/>
                <a:gd name="T10" fmla="*/ 0 w 212"/>
                <a:gd name="T11" fmla="*/ 191 h 297"/>
                <a:gd name="T12" fmla="*/ 4 w 212"/>
                <a:gd name="T13" fmla="*/ 183 h 297"/>
                <a:gd name="T14" fmla="*/ 6 w 212"/>
                <a:gd name="T15" fmla="*/ 165 h 297"/>
                <a:gd name="T16" fmla="*/ 22 w 212"/>
                <a:gd name="T17" fmla="*/ 146 h 297"/>
                <a:gd name="T18" fmla="*/ 41 w 212"/>
                <a:gd name="T19" fmla="*/ 172 h 297"/>
                <a:gd name="T20" fmla="*/ 41 w 212"/>
                <a:gd name="T21" fmla="*/ 183 h 297"/>
                <a:gd name="T22" fmla="*/ 164 w 212"/>
                <a:gd name="T23" fmla="*/ 85 h 297"/>
                <a:gd name="T24" fmla="*/ 171 w 212"/>
                <a:gd name="T25" fmla="*/ 106 h 297"/>
                <a:gd name="T26" fmla="*/ 170 w 212"/>
                <a:gd name="T27" fmla="*/ 117 h 297"/>
                <a:gd name="T28" fmla="*/ 187 w 212"/>
                <a:gd name="T29" fmla="*/ 138 h 297"/>
                <a:gd name="T30" fmla="*/ 201 w 212"/>
                <a:gd name="T31" fmla="*/ 160 h 297"/>
                <a:gd name="T32" fmla="*/ 197 w 212"/>
                <a:gd name="T33" fmla="*/ 185 h 297"/>
                <a:gd name="T34" fmla="*/ 201 w 212"/>
                <a:gd name="T35" fmla="*/ 207 h 297"/>
                <a:gd name="T36" fmla="*/ 204 w 212"/>
                <a:gd name="T37" fmla="*/ 210 h 297"/>
                <a:gd name="T38" fmla="*/ 208 w 212"/>
                <a:gd name="T39" fmla="*/ 215 h 297"/>
                <a:gd name="T40" fmla="*/ 212 w 212"/>
                <a:gd name="T41" fmla="*/ 221 h 297"/>
                <a:gd name="T42" fmla="*/ 180 w 212"/>
                <a:gd name="T43" fmla="*/ 239 h 297"/>
                <a:gd name="T44" fmla="*/ 165 w 212"/>
                <a:gd name="T45" fmla="*/ 256 h 297"/>
                <a:gd name="T46" fmla="*/ 159 w 212"/>
                <a:gd name="T47" fmla="*/ 265 h 297"/>
                <a:gd name="T48" fmla="*/ 149 w 212"/>
                <a:gd name="T49" fmla="*/ 263 h 297"/>
                <a:gd name="T50" fmla="*/ 137 w 212"/>
                <a:gd name="T51" fmla="*/ 244 h 297"/>
                <a:gd name="T52" fmla="*/ 125 w 212"/>
                <a:gd name="T53" fmla="*/ 224 h 297"/>
                <a:gd name="T54" fmla="*/ 116 w 212"/>
                <a:gd name="T55" fmla="*/ 244 h 297"/>
                <a:gd name="T56" fmla="*/ 101 w 212"/>
                <a:gd name="T57" fmla="*/ 241 h 297"/>
                <a:gd name="T58" fmla="*/ 85 w 212"/>
                <a:gd name="T59" fmla="*/ 239 h 297"/>
                <a:gd name="T60" fmla="*/ 81 w 212"/>
                <a:gd name="T61" fmla="*/ 252 h 297"/>
                <a:gd name="T62" fmla="*/ 75 w 212"/>
                <a:gd name="T63" fmla="*/ 256 h 297"/>
                <a:gd name="T64" fmla="*/ 70 w 212"/>
                <a:gd name="T65" fmla="*/ 262 h 297"/>
                <a:gd name="T66" fmla="*/ 66 w 212"/>
                <a:gd name="T67" fmla="*/ 266 h 297"/>
                <a:gd name="T68" fmla="*/ 62 w 212"/>
                <a:gd name="T69" fmla="*/ 273 h 297"/>
                <a:gd name="T70" fmla="*/ 54 w 212"/>
                <a:gd name="T71" fmla="*/ 284 h 297"/>
                <a:gd name="T72" fmla="*/ 43 w 212"/>
                <a:gd name="T73" fmla="*/ 292 h 297"/>
                <a:gd name="T74" fmla="*/ 36 w 212"/>
                <a:gd name="T75" fmla="*/ 275 h 297"/>
                <a:gd name="T76" fmla="*/ 39 w 212"/>
                <a:gd name="T77" fmla="*/ 252 h 297"/>
                <a:gd name="T78" fmla="*/ 32 w 212"/>
                <a:gd name="T79" fmla="*/ 229 h 297"/>
                <a:gd name="T80" fmla="*/ 33 w 212"/>
                <a:gd name="T81" fmla="*/ 215 h 297"/>
                <a:gd name="T82" fmla="*/ 40 w 212"/>
                <a:gd name="T83" fmla="*/ 196 h 297"/>
                <a:gd name="T84" fmla="*/ 48 w 212"/>
                <a:gd name="T85" fmla="*/ 200 h 297"/>
                <a:gd name="T86" fmla="*/ 47 w 212"/>
                <a:gd name="T87" fmla="*/ 217 h 297"/>
                <a:gd name="T88" fmla="*/ 51 w 212"/>
                <a:gd name="T89" fmla="*/ 232 h 297"/>
                <a:gd name="T90" fmla="*/ 51 w 212"/>
                <a:gd name="T91" fmla="*/ 221 h 297"/>
                <a:gd name="T92" fmla="*/ 56 w 212"/>
                <a:gd name="T93" fmla="*/ 203 h 297"/>
                <a:gd name="T94" fmla="*/ 66 w 212"/>
                <a:gd name="T95" fmla="*/ 206 h 297"/>
                <a:gd name="T96" fmla="*/ 80 w 212"/>
                <a:gd name="T97" fmla="*/ 203 h 297"/>
                <a:gd name="T98" fmla="*/ 81 w 212"/>
                <a:gd name="T99" fmla="*/ 175 h 297"/>
                <a:gd name="T100" fmla="*/ 81 w 212"/>
                <a:gd name="T101" fmla="*/ 165 h 297"/>
                <a:gd name="T102" fmla="*/ 69 w 212"/>
                <a:gd name="T103" fmla="*/ 147 h 297"/>
                <a:gd name="T104" fmla="*/ 62 w 212"/>
                <a:gd name="T105" fmla="*/ 128 h 297"/>
                <a:gd name="T106" fmla="*/ 55 w 212"/>
                <a:gd name="T107" fmla="*/ 116 h 297"/>
                <a:gd name="T108" fmla="*/ 59 w 212"/>
                <a:gd name="T109" fmla="*/ 116 h 297"/>
                <a:gd name="T110" fmla="*/ 65 w 212"/>
                <a:gd name="T111" fmla="*/ 112 h 297"/>
                <a:gd name="T112" fmla="*/ 73 w 212"/>
                <a:gd name="T113" fmla="*/ 85 h 297"/>
                <a:gd name="T114" fmla="*/ 85 w 212"/>
                <a:gd name="T115" fmla="*/ 53 h 297"/>
                <a:gd name="T116" fmla="*/ 59 w 212"/>
                <a:gd name="T117" fmla="*/ 27 h 297"/>
                <a:gd name="T118" fmla="*/ 89 w 212"/>
                <a:gd name="T119" fmla="*/ 34 h 297"/>
                <a:gd name="T120" fmla="*/ 112 w 212"/>
                <a:gd name="T121" fmla="*/ 22 h 297"/>
                <a:gd name="T122" fmla="*/ 120 w 212"/>
                <a:gd name="T123" fmla="*/ 0 h 297"/>
                <a:gd name="T124" fmla="*/ 131 w 212"/>
                <a:gd name="T125" fmla="*/ 3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97">
                  <a:moveTo>
                    <a:pt x="41" y="183"/>
                  </a:moveTo>
                  <a:lnTo>
                    <a:pt x="39" y="188"/>
                  </a:lnTo>
                  <a:lnTo>
                    <a:pt x="34" y="185"/>
                  </a:lnTo>
                  <a:lnTo>
                    <a:pt x="33" y="184"/>
                  </a:lnTo>
                  <a:lnTo>
                    <a:pt x="28" y="187"/>
                  </a:lnTo>
                  <a:lnTo>
                    <a:pt x="25" y="188"/>
                  </a:lnTo>
                  <a:lnTo>
                    <a:pt x="24" y="188"/>
                  </a:lnTo>
                  <a:lnTo>
                    <a:pt x="21" y="192"/>
                  </a:lnTo>
                  <a:lnTo>
                    <a:pt x="19" y="199"/>
                  </a:lnTo>
                  <a:lnTo>
                    <a:pt x="18" y="206"/>
                  </a:lnTo>
                  <a:lnTo>
                    <a:pt x="19" y="213"/>
                  </a:lnTo>
                  <a:lnTo>
                    <a:pt x="21" y="213"/>
                  </a:lnTo>
                  <a:lnTo>
                    <a:pt x="11" y="214"/>
                  </a:lnTo>
                  <a:lnTo>
                    <a:pt x="10" y="214"/>
                  </a:lnTo>
                  <a:lnTo>
                    <a:pt x="9" y="211"/>
                  </a:lnTo>
                  <a:lnTo>
                    <a:pt x="4" y="209"/>
                  </a:lnTo>
                  <a:lnTo>
                    <a:pt x="0" y="207"/>
                  </a:lnTo>
                  <a:lnTo>
                    <a:pt x="3" y="202"/>
                  </a:lnTo>
                  <a:lnTo>
                    <a:pt x="3" y="199"/>
                  </a:lnTo>
                  <a:lnTo>
                    <a:pt x="2" y="196"/>
                  </a:lnTo>
                  <a:lnTo>
                    <a:pt x="2" y="195"/>
                  </a:lnTo>
                  <a:lnTo>
                    <a:pt x="0" y="194"/>
                  </a:lnTo>
                  <a:lnTo>
                    <a:pt x="0" y="192"/>
                  </a:lnTo>
                  <a:lnTo>
                    <a:pt x="0" y="191"/>
                  </a:lnTo>
                  <a:lnTo>
                    <a:pt x="0" y="188"/>
                  </a:lnTo>
                  <a:lnTo>
                    <a:pt x="3" y="185"/>
                  </a:lnTo>
                  <a:lnTo>
                    <a:pt x="3" y="184"/>
                  </a:lnTo>
                  <a:lnTo>
                    <a:pt x="4" y="183"/>
                  </a:lnTo>
                  <a:lnTo>
                    <a:pt x="6" y="181"/>
                  </a:lnTo>
                  <a:lnTo>
                    <a:pt x="6" y="179"/>
                  </a:lnTo>
                  <a:lnTo>
                    <a:pt x="4" y="165"/>
                  </a:lnTo>
                  <a:lnTo>
                    <a:pt x="6" y="165"/>
                  </a:lnTo>
                  <a:lnTo>
                    <a:pt x="9" y="160"/>
                  </a:lnTo>
                  <a:lnTo>
                    <a:pt x="14" y="155"/>
                  </a:lnTo>
                  <a:lnTo>
                    <a:pt x="17" y="146"/>
                  </a:lnTo>
                  <a:lnTo>
                    <a:pt x="22" y="146"/>
                  </a:lnTo>
                  <a:lnTo>
                    <a:pt x="24" y="150"/>
                  </a:lnTo>
                  <a:lnTo>
                    <a:pt x="36" y="161"/>
                  </a:lnTo>
                  <a:lnTo>
                    <a:pt x="37" y="164"/>
                  </a:lnTo>
                  <a:lnTo>
                    <a:pt x="41" y="172"/>
                  </a:lnTo>
                  <a:lnTo>
                    <a:pt x="40" y="176"/>
                  </a:lnTo>
                  <a:lnTo>
                    <a:pt x="40" y="177"/>
                  </a:lnTo>
                  <a:lnTo>
                    <a:pt x="41" y="179"/>
                  </a:lnTo>
                  <a:lnTo>
                    <a:pt x="41" y="183"/>
                  </a:lnTo>
                  <a:close/>
                  <a:moveTo>
                    <a:pt x="135" y="34"/>
                  </a:moveTo>
                  <a:lnTo>
                    <a:pt x="142" y="41"/>
                  </a:lnTo>
                  <a:lnTo>
                    <a:pt x="152" y="70"/>
                  </a:lnTo>
                  <a:lnTo>
                    <a:pt x="164" y="85"/>
                  </a:lnTo>
                  <a:lnTo>
                    <a:pt x="174" y="93"/>
                  </a:lnTo>
                  <a:lnTo>
                    <a:pt x="174" y="97"/>
                  </a:lnTo>
                  <a:lnTo>
                    <a:pt x="172" y="98"/>
                  </a:lnTo>
                  <a:lnTo>
                    <a:pt x="171" y="106"/>
                  </a:lnTo>
                  <a:lnTo>
                    <a:pt x="170" y="110"/>
                  </a:lnTo>
                  <a:lnTo>
                    <a:pt x="170" y="112"/>
                  </a:lnTo>
                  <a:lnTo>
                    <a:pt x="170" y="117"/>
                  </a:lnTo>
                  <a:lnTo>
                    <a:pt x="170" y="117"/>
                  </a:lnTo>
                  <a:lnTo>
                    <a:pt x="171" y="119"/>
                  </a:lnTo>
                  <a:lnTo>
                    <a:pt x="171" y="121"/>
                  </a:lnTo>
                  <a:lnTo>
                    <a:pt x="186" y="136"/>
                  </a:lnTo>
                  <a:lnTo>
                    <a:pt x="187" y="138"/>
                  </a:lnTo>
                  <a:lnTo>
                    <a:pt x="193" y="140"/>
                  </a:lnTo>
                  <a:lnTo>
                    <a:pt x="197" y="153"/>
                  </a:lnTo>
                  <a:lnTo>
                    <a:pt x="201" y="151"/>
                  </a:lnTo>
                  <a:lnTo>
                    <a:pt x="201" y="160"/>
                  </a:lnTo>
                  <a:lnTo>
                    <a:pt x="202" y="161"/>
                  </a:lnTo>
                  <a:lnTo>
                    <a:pt x="197" y="173"/>
                  </a:lnTo>
                  <a:lnTo>
                    <a:pt x="200" y="184"/>
                  </a:lnTo>
                  <a:lnTo>
                    <a:pt x="197" y="185"/>
                  </a:lnTo>
                  <a:lnTo>
                    <a:pt x="198" y="194"/>
                  </a:lnTo>
                  <a:lnTo>
                    <a:pt x="198" y="195"/>
                  </a:lnTo>
                  <a:lnTo>
                    <a:pt x="200" y="200"/>
                  </a:lnTo>
                  <a:lnTo>
                    <a:pt x="201" y="207"/>
                  </a:lnTo>
                  <a:lnTo>
                    <a:pt x="202" y="209"/>
                  </a:lnTo>
                  <a:lnTo>
                    <a:pt x="202" y="210"/>
                  </a:lnTo>
                  <a:lnTo>
                    <a:pt x="202" y="210"/>
                  </a:lnTo>
                  <a:lnTo>
                    <a:pt x="204" y="210"/>
                  </a:lnTo>
                  <a:lnTo>
                    <a:pt x="205" y="210"/>
                  </a:lnTo>
                  <a:lnTo>
                    <a:pt x="206" y="211"/>
                  </a:lnTo>
                  <a:lnTo>
                    <a:pt x="206" y="214"/>
                  </a:lnTo>
                  <a:lnTo>
                    <a:pt x="208" y="215"/>
                  </a:lnTo>
                  <a:lnTo>
                    <a:pt x="209" y="217"/>
                  </a:lnTo>
                  <a:lnTo>
                    <a:pt x="209" y="218"/>
                  </a:lnTo>
                  <a:lnTo>
                    <a:pt x="210" y="221"/>
                  </a:lnTo>
                  <a:lnTo>
                    <a:pt x="212" y="221"/>
                  </a:lnTo>
                  <a:lnTo>
                    <a:pt x="194" y="222"/>
                  </a:lnTo>
                  <a:lnTo>
                    <a:pt x="187" y="229"/>
                  </a:lnTo>
                  <a:lnTo>
                    <a:pt x="178" y="233"/>
                  </a:lnTo>
                  <a:lnTo>
                    <a:pt x="180" y="239"/>
                  </a:lnTo>
                  <a:lnTo>
                    <a:pt x="176" y="243"/>
                  </a:lnTo>
                  <a:lnTo>
                    <a:pt x="172" y="251"/>
                  </a:lnTo>
                  <a:lnTo>
                    <a:pt x="170" y="250"/>
                  </a:lnTo>
                  <a:lnTo>
                    <a:pt x="165" y="256"/>
                  </a:lnTo>
                  <a:lnTo>
                    <a:pt x="163" y="258"/>
                  </a:lnTo>
                  <a:lnTo>
                    <a:pt x="159" y="259"/>
                  </a:lnTo>
                  <a:lnTo>
                    <a:pt x="157" y="259"/>
                  </a:lnTo>
                  <a:lnTo>
                    <a:pt x="159" y="265"/>
                  </a:lnTo>
                  <a:lnTo>
                    <a:pt x="155" y="269"/>
                  </a:lnTo>
                  <a:lnTo>
                    <a:pt x="150" y="271"/>
                  </a:lnTo>
                  <a:lnTo>
                    <a:pt x="149" y="270"/>
                  </a:lnTo>
                  <a:lnTo>
                    <a:pt x="149" y="263"/>
                  </a:lnTo>
                  <a:lnTo>
                    <a:pt x="153" y="263"/>
                  </a:lnTo>
                  <a:lnTo>
                    <a:pt x="149" y="254"/>
                  </a:lnTo>
                  <a:lnTo>
                    <a:pt x="140" y="245"/>
                  </a:lnTo>
                  <a:lnTo>
                    <a:pt x="137" y="244"/>
                  </a:lnTo>
                  <a:lnTo>
                    <a:pt x="135" y="241"/>
                  </a:lnTo>
                  <a:lnTo>
                    <a:pt x="134" y="228"/>
                  </a:lnTo>
                  <a:lnTo>
                    <a:pt x="127" y="225"/>
                  </a:lnTo>
                  <a:lnTo>
                    <a:pt x="125" y="224"/>
                  </a:lnTo>
                  <a:lnTo>
                    <a:pt x="122" y="222"/>
                  </a:lnTo>
                  <a:lnTo>
                    <a:pt x="120" y="224"/>
                  </a:lnTo>
                  <a:lnTo>
                    <a:pt x="119" y="225"/>
                  </a:lnTo>
                  <a:lnTo>
                    <a:pt x="116" y="244"/>
                  </a:lnTo>
                  <a:lnTo>
                    <a:pt x="114" y="244"/>
                  </a:lnTo>
                  <a:lnTo>
                    <a:pt x="105" y="244"/>
                  </a:lnTo>
                  <a:lnTo>
                    <a:pt x="104" y="239"/>
                  </a:lnTo>
                  <a:lnTo>
                    <a:pt x="101" y="241"/>
                  </a:lnTo>
                  <a:lnTo>
                    <a:pt x="101" y="239"/>
                  </a:lnTo>
                  <a:lnTo>
                    <a:pt x="96" y="239"/>
                  </a:lnTo>
                  <a:lnTo>
                    <a:pt x="92" y="241"/>
                  </a:lnTo>
                  <a:lnTo>
                    <a:pt x="85" y="239"/>
                  </a:lnTo>
                  <a:lnTo>
                    <a:pt x="80" y="243"/>
                  </a:lnTo>
                  <a:lnTo>
                    <a:pt x="81" y="247"/>
                  </a:lnTo>
                  <a:lnTo>
                    <a:pt x="82" y="248"/>
                  </a:lnTo>
                  <a:lnTo>
                    <a:pt x="81" y="252"/>
                  </a:lnTo>
                  <a:lnTo>
                    <a:pt x="80" y="255"/>
                  </a:lnTo>
                  <a:lnTo>
                    <a:pt x="78" y="251"/>
                  </a:lnTo>
                  <a:lnTo>
                    <a:pt x="77" y="255"/>
                  </a:lnTo>
                  <a:lnTo>
                    <a:pt x="75" y="256"/>
                  </a:lnTo>
                  <a:lnTo>
                    <a:pt x="74" y="258"/>
                  </a:lnTo>
                  <a:lnTo>
                    <a:pt x="70" y="259"/>
                  </a:lnTo>
                  <a:lnTo>
                    <a:pt x="70" y="260"/>
                  </a:lnTo>
                  <a:lnTo>
                    <a:pt x="70" y="262"/>
                  </a:lnTo>
                  <a:lnTo>
                    <a:pt x="67" y="263"/>
                  </a:lnTo>
                  <a:lnTo>
                    <a:pt x="67" y="265"/>
                  </a:lnTo>
                  <a:lnTo>
                    <a:pt x="67" y="266"/>
                  </a:lnTo>
                  <a:lnTo>
                    <a:pt x="66" y="266"/>
                  </a:lnTo>
                  <a:lnTo>
                    <a:pt x="63" y="270"/>
                  </a:lnTo>
                  <a:lnTo>
                    <a:pt x="65" y="270"/>
                  </a:lnTo>
                  <a:lnTo>
                    <a:pt x="63" y="273"/>
                  </a:lnTo>
                  <a:lnTo>
                    <a:pt x="62" y="273"/>
                  </a:lnTo>
                  <a:lnTo>
                    <a:pt x="55" y="274"/>
                  </a:lnTo>
                  <a:lnTo>
                    <a:pt x="55" y="278"/>
                  </a:lnTo>
                  <a:lnTo>
                    <a:pt x="55" y="282"/>
                  </a:lnTo>
                  <a:lnTo>
                    <a:pt x="54" y="284"/>
                  </a:lnTo>
                  <a:lnTo>
                    <a:pt x="54" y="292"/>
                  </a:lnTo>
                  <a:lnTo>
                    <a:pt x="48" y="295"/>
                  </a:lnTo>
                  <a:lnTo>
                    <a:pt x="45" y="297"/>
                  </a:lnTo>
                  <a:lnTo>
                    <a:pt x="43" y="292"/>
                  </a:lnTo>
                  <a:lnTo>
                    <a:pt x="41" y="292"/>
                  </a:lnTo>
                  <a:lnTo>
                    <a:pt x="40" y="286"/>
                  </a:lnTo>
                  <a:lnTo>
                    <a:pt x="39" y="284"/>
                  </a:lnTo>
                  <a:lnTo>
                    <a:pt x="36" y="275"/>
                  </a:lnTo>
                  <a:lnTo>
                    <a:pt x="37" y="270"/>
                  </a:lnTo>
                  <a:lnTo>
                    <a:pt x="39" y="265"/>
                  </a:lnTo>
                  <a:lnTo>
                    <a:pt x="39" y="258"/>
                  </a:lnTo>
                  <a:lnTo>
                    <a:pt x="39" y="252"/>
                  </a:lnTo>
                  <a:lnTo>
                    <a:pt x="37" y="248"/>
                  </a:lnTo>
                  <a:lnTo>
                    <a:pt x="37" y="243"/>
                  </a:lnTo>
                  <a:lnTo>
                    <a:pt x="33" y="236"/>
                  </a:lnTo>
                  <a:lnTo>
                    <a:pt x="32" y="229"/>
                  </a:lnTo>
                  <a:lnTo>
                    <a:pt x="32" y="228"/>
                  </a:lnTo>
                  <a:lnTo>
                    <a:pt x="32" y="225"/>
                  </a:lnTo>
                  <a:lnTo>
                    <a:pt x="32" y="222"/>
                  </a:lnTo>
                  <a:lnTo>
                    <a:pt x="33" y="215"/>
                  </a:lnTo>
                  <a:lnTo>
                    <a:pt x="37" y="206"/>
                  </a:lnTo>
                  <a:lnTo>
                    <a:pt x="37" y="206"/>
                  </a:lnTo>
                  <a:lnTo>
                    <a:pt x="39" y="200"/>
                  </a:lnTo>
                  <a:lnTo>
                    <a:pt x="40" y="196"/>
                  </a:lnTo>
                  <a:lnTo>
                    <a:pt x="43" y="191"/>
                  </a:lnTo>
                  <a:lnTo>
                    <a:pt x="45" y="191"/>
                  </a:lnTo>
                  <a:lnTo>
                    <a:pt x="47" y="194"/>
                  </a:lnTo>
                  <a:lnTo>
                    <a:pt x="48" y="200"/>
                  </a:lnTo>
                  <a:lnTo>
                    <a:pt x="47" y="206"/>
                  </a:lnTo>
                  <a:lnTo>
                    <a:pt x="47" y="206"/>
                  </a:lnTo>
                  <a:lnTo>
                    <a:pt x="47" y="215"/>
                  </a:lnTo>
                  <a:lnTo>
                    <a:pt x="47" y="217"/>
                  </a:lnTo>
                  <a:lnTo>
                    <a:pt x="47" y="224"/>
                  </a:lnTo>
                  <a:lnTo>
                    <a:pt x="47" y="230"/>
                  </a:lnTo>
                  <a:lnTo>
                    <a:pt x="49" y="232"/>
                  </a:lnTo>
                  <a:lnTo>
                    <a:pt x="51" y="232"/>
                  </a:lnTo>
                  <a:lnTo>
                    <a:pt x="51" y="230"/>
                  </a:lnTo>
                  <a:lnTo>
                    <a:pt x="52" y="230"/>
                  </a:lnTo>
                  <a:lnTo>
                    <a:pt x="52" y="225"/>
                  </a:lnTo>
                  <a:lnTo>
                    <a:pt x="51" y="221"/>
                  </a:lnTo>
                  <a:lnTo>
                    <a:pt x="51" y="220"/>
                  </a:lnTo>
                  <a:lnTo>
                    <a:pt x="52" y="215"/>
                  </a:lnTo>
                  <a:lnTo>
                    <a:pt x="52" y="209"/>
                  </a:lnTo>
                  <a:lnTo>
                    <a:pt x="56" y="203"/>
                  </a:lnTo>
                  <a:lnTo>
                    <a:pt x="56" y="202"/>
                  </a:lnTo>
                  <a:lnTo>
                    <a:pt x="59" y="203"/>
                  </a:lnTo>
                  <a:lnTo>
                    <a:pt x="62" y="205"/>
                  </a:lnTo>
                  <a:lnTo>
                    <a:pt x="66" y="206"/>
                  </a:lnTo>
                  <a:lnTo>
                    <a:pt x="69" y="206"/>
                  </a:lnTo>
                  <a:lnTo>
                    <a:pt x="73" y="206"/>
                  </a:lnTo>
                  <a:lnTo>
                    <a:pt x="80" y="205"/>
                  </a:lnTo>
                  <a:lnTo>
                    <a:pt x="80" y="203"/>
                  </a:lnTo>
                  <a:lnTo>
                    <a:pt x="77" y="190"/>
                  </a:lnTo>
                  <a:lnTo>
                    <a:pt x="80" y="180"/>
                  </a:lnTo>
                  <a:lnTo>
                    <a:pt x="81" y="177"/>
                  </a:lnTo>
                  <a:lnTo>
                    <a:pt x="81" y="175"/>
                  </a:lnTo>
                  <a:lnTo>
                    <a:pt x="82" y="173"/>
                  </a:lnTo>
                  <a:lnTo>
                    <a:pt x="84" y="173"/>
                  </a:lnTo>
                  <a:lnTo>
                    <a:pt x="82" y="166"/>
                  </a:lnTo>
                  <a:lnTo>
                    <a:pt x="81" y="165"/>
                  </a:lnTo>
                  <a:lnTo>
                    <a:pt x="78" y="164"/>
                  </a:lnTo>
                  <a:lnTo>
                    <a:pt x="71" y="158"/>
                  </a:lnTo>
                  <a:lnTo>
                    <a:pt x="69" y="151"/>
                  </a:lnTo>
                  <a:lnTo>
                    <a:pt x="69" y="147"/>
                  </a:lnTo>
                  <a:lnTo>
                    <a:pt x="67" y="140"/>
                  </a:lnTo>
                  <a:lnTo>
                    <a:pt x="63" y="136"/>
                  </a:lnTo>
                  <a:lnTo>
                    <a:pt x="62" y="132"/>
                  </a:lnTo>
                  <a:lnTo>
                    <a:pt x="62" y="128"/>
                  </a:lnTo>
                  <a:lnTo>
                    <a:pt x="54" y="124"/>
                  </a:lnTo>
                  <a:lnTo>
                    <a:pt x="51" y="121"/>
                  </a:lnTo>
                  <a:lnTo>
                    <a:pt x="52" y="117"/>
                  </a:lnTo>
                  <a:lnTo>
                    <a:pt x="55" y="116"/>
                  </a:lnTo>
                  <a:lnTo>
                    <a:pt x="56" y="116"/>
                  </a:lnTo>
                  <a:lnTo>
                    <a:pt x="58" y="115"/>
                  </a:lnTo>
                  <a:lnTo>
                    <a:pt x="58" y="116"/>
                  </a:lnTo>
                  <a:lnTo>
                    <a:pt x="59" y="116"/>
                  </a:lnTo>
                  <a:lnTo>
                    <a:pt x="63" y="117"/>
                  </a:lnTo>
                  <a:lnTo>
                    <a:pt x="63" y="116"/>
                  </a:lnTo>
                  <a:lnTo>
                    <a:pt x="63" y="115"/>
                  </a:lnTo>
                  <a:lnTo>
                    <a:pt x="65" y="112"/>
                  </a:lnTo>
                  <a:lnTo>
                    <a:pt x="66" y="108"/>
                  </a:lnTo>
                  <a:lnTo>
                    <a:pt x="65" y="108"/>
                  </a:lnTo>
                  <a:lnTo>
                    <a:pt x="67" y="97"/>
                  </a:lnTo>
                  <a:lnTo>
                    <a:pt x="73" y="85"/>
                  </a:lnTo>
                  <a:lnTo>
                    <a:pt x="78" y="75"/>
                  </a:lnTo>
                  <a:lnTo>
                    <a:pt x="88" y="67"/>
                  </a:lnTo>
                  <a:lnTo>
                    <a:pt x="84" y="59"/>
                  </a:lnTo>
                  <a:lnTo>
                    <a:pt x="85" y="53"/>
                  </a:lnTo>
                  <a:lnTo>
                    <a:pt x="74" y="44"/>
                  </a:lnTo>
                  <a:lnTo>
                    <a:pt x="55" y="41"/>
                  </a:lnTo>
                  <a:lnTo>
                    <a:pt x="60" y="37"/>
                  </a:lnTo>
                  <a:lnTo>
                    <a:pt x="59" y="27"/>
                  </a:lnTo>
                  <a:lnTo>
                    <a:pt x="62" y="20"/>
                  </a:lnTo>
                  <a:lnTo>
                    <a:pt x="63" y="18"/>
                  </a:lnTo>
                  <a:lnTo>
                    <a:pt x="69" y="27"/>
                  </a:lnTo>
                  <a:lnTo>
                    <a:pt x="89" y="34"/>
                  </a:lnTo>
                  <a:lnTo>
                    <a:pt x="90" y="33"/>
                  </a:lnTo>
                  <a:lnTo>
                    <a:pt x="93" y="30"/>
                  </a:lnTo>
                  <a:lnTo>
                    <a:pt x="108" y="23"/>
                  </a:lnTo>
                  <a:lnTo>
                    <a:pt x="112" y="22"/>
                  </a:lnTo>
                  <a:lnTo>
                    <a:pt x="114" y="8"/>
                  </a:lnTo>
                  <a:lnTo>
                    <a:pt x="118" y="5"/>
                  </a:lnTo>
                  <a:lnTo>
                    <a:pt x="119" y="4"/>
                  </a:lnTo>
                  <a:lnTo>
                    <a:pt x="120" y="0"/>
                  </a:lnTo>
                  <a:lnTo>
                    <a:pt x="129" y="11"/>
                  </a:lnTo>
                  <a:lnTo>
                    <a:pt x="127" y="27"/>
                  </a:lnTo>
                  <a:lnTo>
                    <a:pt x="130" y="29"/>
                  </a:lnTo>
                  <a:lnTo>
                    <a:pt x="131" y="30"/>
                  </a:lnTo>
                  <a:lnTo>
                    <a:pt x="135" y="34"/>
                  </a:lnTo>
                  <a:close/>
                </a:path>
              </a:pathLst>
            </a:custGeom>
            <a:solidFill>
              <a:srgbClr val="295E97"/>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2" name="Freeform 8">
              <a:extLst>
                <a:ext uri="{FF2B5EF4-FFF2-40B4-BE49-F238E27FC236}">
                  <a16:creationId xmlns:a16="http://schemas.microsoft.com/office/drawing/2014/main" id="{62837BC9-BA6D-4283-B94D-7C74B2E89505}"/>
                </a:ext>
              </a:extLst>
            </p:cNvPr>
            <p:cNvSpPr>
              <a:spLocks/>
            </p:cNvSpPr>
            <p:nvPr/>
          </p:nvSpPr>
          <p:spPr bwMode="auto">
            <a:xfrm>
              <a:off x="4997451" y="4321176"/>
              <a:ext cx="635000" cy="1216025"/>
            </a:xfrm>
            <a:custGeom>
              <a:avLst/>
              <a:gdLst>
                <a:gd name="T0" fmla="*/ 336 w 400"/>
                <a:gd name="T1" fmla="*/ 135 h 766"/>
                <a:gd name="T2" fmla="*/ 330 w 400"/>
                <a:gd name="T3" fmla="*/ 161 h 766"/>
                <a:gd name="T4" fmla="*/ 325 w 400"/>
                <a:gd name="T5" fmla="*/ 192 h 766"/>
                <a:gd name="T6" fmla="*/ 320 w 400"/>
                <a:gd name="T7" fmla="*/ 221 h 766"/>
                <a:gd name="T8" fmla="*/ 317 w 400"/>
                <a:gd name="T9" fmla="*/ 243 h 766"/>
                <a:gd name="T10" fmla="*/ 317 w 400"/>
                <a:gd name="T11" fmla="*/ 277 h 766"/>
                <a:gd name="T12" fmla="*/ 336 w 400"/>
                <a:gd name="T13" fmla="*/ 300 h 766"/>
                <a:gd name="T14" fmla="*/ 351 w 400"/>
                <a:gd name="T15" fmla="*/ 312 h 766"/>
                <a:gd name="T16" fmla="*/ 371 w 400"/>
                <a:gd name="T17" fmla="*/ 324 h 766"/>
                <a:gd name="T18" fmla="*/ 388 w 400"/>
                <a:gd name="T19" fmla="*/ 350 h 766"/>
                <a:gd name="T20" fmla="*/ 397 w 400"/>
                <a:gd name="T21" fmla="*/ 383 h 766"/>
                <a:gd name="T22" fmla="*/ 388 w 400"/>
                <a:gd name="T23" fmla="*/ 412 h 766"/>
                <a:gd name="T24" fmla="*/ 375 w 400"/>
                <a:gd name="T25" fmla="*/ 436 h 766"/>
                <a:gd name="T26" fmla="*/ 370 w 400"/>
                <a:gd name="T27" fmla="*/ 450 h 766"/>
                <a:gd name="T28" fmla="*/ 343 w 400"/>
                <a:gd name="T29" fmla="*/ 450 h 766"/>
                <a:gd name="T30" fmla="*/ 317 w 400"/>
                <a:gd name="T31" fmla="*/ 457 h 766"/>
                <a:gd name="T32" fmla="*/ 322 w 400"/>
                <a:gd name="T33" fmla="*/ 483 h 766"/>
                <a:gd name="T34" fmla="*/ 326 w 400"/>
                <a:gd name="T35" fmla="*/ 503 h 766"/>
                <a:gd name="T36" fmla="*/ 333 w 400"/>
                <a:gd name="T37" fmla="*/ 533 h 766"/>
                <a:gd name="T38" fmla="*/ 348 w 400"/>
                <a:gd name="T39" fmla="*/ 558 h 766"/>
                <a:gd name="T40" fmla="*/ 355 w 400"/>
                <a:gd name="T41" fmla="*/ 582 h 766"/>
                <a:gd name="T42" fmla="*/ 358 w 400"/>
                <a:gd name="T43" fmla="*/ 611 h 766"/>
                <a:gd name="T44" fmla="*/ 348 w 400"/>
                <a:gd name="T45" fmla="*/ 637 h 766"/>
                <a:gd name="T46" fmla="*/ 343 w 400"/>
                <a:gd name="T47" fmla="*/ 656 h 766"/>
                <a:gd name="T48" fmla="*/ 344 w 400"/>
                <a:gd name="T49" fmla="*/ 689 h 766"/>
                <a:gd name="T50" fmla="*/ 337 w 400"/>
                <a:gd name="T51" fmla="*/ 709 h 766"/>
                <a:gd name="T52" fmla="*/ 321 w 400"/>
                <a:gd name="T53" fmla="*/ 731 h 766"/>
                <a:gd name="T54" fmla="*/ 303 w 400"/>
                <a:gd name="T55" fmla="*/ 746 h 766"/>
                <a:gd name="T56" fmla="*/ 288 w 400"/>
                <a:gd name="T57" fmla="*/ 754 h 766"/>
                <a:gd name="T58" fmla="*/ 270 w 400"/>
                <a:gd name="T59" fmla="*/ 753 h 766"/>
                <a:gd name="T60" fmla="*/ 259 w 400"/>
                <a:gd name="T61" fmla="*/ 759 h 766"/>
                <a:gd name="T62" fmla="*/ 253 w 400"/>
                <a:gd name="T63" fmla="*/ 765 h 766"/>
                <a:gd name="T64" fmla="*/ 249 w 400"/>
                <a:gd name="T65" fmla="*/ 743 h 766"/>
                <a:gd name="T66" fmla="*/ 242 w 400"/>
                <a:gd name="T67" fmla="*/ 699 h 766"/>
                <a:gd name="T68" fmla="*/ 219 w 400"/>
                <a:gd name="T69" fmla="*/ 676 h 766"/>
                <a:gd name="T70" fmla="*/ 223 w 400"/>
                <a:gd name="T71" fmla="*/ 652 h 766"/>
                <a:gd name="T72" fmla="*/ 179 w 400"/>
                <a:gd name="T73" fmla="*/ 588 h 766"/>
                <a:gd name="T74" fmla="*/ 120 w 400"/>
                <a:gd name="T75" fmla="*/ 511 h 766"/>
                <a:gd name="T76" fmla="*/ 86 w 400"/>
                <a:gd name="T77" fmla="*/ 434 h 766"/>
                <a:gd name="T78" fmla="*/ 126 w 400"/>
                <a:gd name="T79" fmla="*/ 391 h 766"/>
                <a:gd name="T80" fmla="*/ 124 w 400"/>
                <a:gd name="T81" fmla="*/ 333 h 766"/>
                <a:gd name="T82" fmla="*/ 122 w 400"/>
                <a:gd name="T83" fmla="*/ 263 h 766"/>
                <a:gd name="T84" fmla="*/ 66 w 400"/>
                <a:gd name="T85" fmla="*/ 254 h 766"/>
                <a:gd name="T86" fmla="*/ 62 w 400"/>
                <a:gd name="T87" fmla="*/ 210 h 766"/>
                <a:gd name="T88" fmla="*/ 48 w 400"/>
                <a:gd name="T89" fmla="*/ 207 h 766"/>
                <a:gd name="T90" fmla="*/ 29 w 400"/>
                <a:gd name="T91" fmla="*/ 177 h 766"/>
                <a:gd name="T92" fmla="*/ 40 w 400"/>
                <a:gd name="T93" fmla="*/ 165 h 766"/>
                <a:gd name="T94" fmla="*/ 2 w 400"/>
                <a:gd name="T95" fmla="*/ 129 h 766"/>
                <a:gd name="T96" fmla="*/ 19 w 400"/>
                <a:gd name="T97" fmla="*/ 109 h 766"/>
                <a:gd name="T98" fmla="*/ 48 w 400"/>
                <a:gd name="T99" fmla="*/ 86 h 766"/>
                <a:gd name="T100" fmla="*/ 77 w 400"/>
                <a:gd name="T101" fmla="*/ 7 h 766"/>
                <a:gd name="T102" fmla="*/ 134 w 400"/>
                <a:gd name="T103" fmla="*/ 11 h 766"/>
                <a:gd name="T104" fmla="*/ 198 w 400"/>
                <a:gd name="T105" fmla="*/ 15 h 766"/>
                <a:gd name="T106" fmla="*/ 213 w 400"/>
                <a:gd name="T107" fmla="*/ 49 h 766"/>
                <a:gd name="T108" fmla="*/ 239 w 400"/>
                <a:gd name="T109" fmla="*/ 76 h 766"/>
                <a:gd name="T110" fmla="*/ 266 w 400"/>
                <a:gd name="T111" fmla="*/ 102 h 766"/>
                <a:gd name="T112" fmla="*/ 299 w 400"/>
                <a:gd name="T113" fmla="*/ 102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 h="766">
                  <a:moveTo>
                    <a:pt x="332" y="109"/>
                  </a:moveTo>
                  <a:lnTo>
                    <a:pt x="333" y="112"/>
                  </a:lnTo>
                  <a:lnTo>
                    <a:pt x="335" y="119"/>
                  </a:lnTo>
                  <a:lnTo>
                    <a:pt x="336" y="123"/>
                  </a:lnTo>
                  <a:lnTo>
                    <a:pt x="337" y="127"/>
                  </a:lnTo>
                  <a:lnTo>
                    <a:pt x="336" y="135"/>
                  </a:lnTo>
                  <a:lnTo>
                    <a:pt x="335" y="139"/>
                  </a:lnTo>
                  <a:lnTo>
                    <a:pt x="335" y="144"/>
                  </a:lnTo>
                  <a:lnTo>
                    <a:pt x="333" y="151"/>
                  </a:lnTo>
                  <a:lnTo>
                    <a:pt x="333" y="153"/>
                  </a:lnTo>
                  <a:lnTo>
                    <a:pt x="332" y="159"/>
                  </a:lnTo>
                  <a:lnTo>
                    <a:pt x="330" y="161"/>
                  </a:lnTo>
                  <a:lnTo>
                    <a:pt x="330" y="164"/>
                  </a:lnTo>
                  <a:lnTo>
                    <a:pt x="328" y="174"/>
                  </a:lnTo>
                  <a:lnTo>
                    <a:pt x="328" y="177"/>
                  </a:lnTo>
                  <a:lnTo>
                    <a:pt x="328" y="180"/>
                  </a:lnTo>
                  <a:lnTo>
                    <a:pt x="326" y="185"/>
                  </a:lnTo>
                  <a:lnTo>
                    <a:pt x="325" y="192"/>
                  </a:lnTo>
                  <a:lnTo>
                    <a:pt x="324" y="196"/>
                  </a:lnTo>
                  <a:lnTo>
                    <a:pt x="324" y="199"/>
                  </a:lnTo>
                  <a:lnTo>
                    <a:pt x="324" y="203"/>
                  </a:lnTo>
                  <a:lnTo>
                    <a:pt x="321" y="210"/>
                  </a:lnTo>
                  <a:lnTo>
                    <a:pt x="321" y="214"/>
                  </a:lnTo>
                  <a:lnTo>
                    <a:pt x="320" y="221"/>
                  </a:lnTo>
                  <a:lnTo>
                    <a:pt x="320" y="225"/>
                  </a:lnTo>
                  <a:lnTo>
                    <a:pt x="318" y="229"/>
                  </a:lnTo>
                  <a:lnTo>
                    <a:pt x="318" y="232"/>
                  </a:lnTo>
                  <a:lnTo>
                    <a:pt x="317" y="236"/>
                  </a:lnTo>
                  <a:lnTo>
                    <a:pt x="317" y="240"/>
                  </a:lnTo>
                  <a:lnTo>
                    <a:pt x="317" y="243"/>
                  </a:lnTo>
                  <a:lnTo>
                    <a:pt x="315" y="249"/>
                  </a:lnTo>
                  <a:lnTo>
                    <a:pt x="314" y="259"/>
                  </a:lnTo>
                  <a:lnTo>
                    <a:pt x="313" y="262"/>
                  </a:lnTo>
                  <a:lnTo>
                    <a:pt x="313" y="264"/>
                  </a:lnTo>
                  <a:lnTo>
                    <a:pt x="311" y="270"/>
                  </a:lnTo>
                  <a:lnTo>
                    <a:pt x="317" y="277"/>
                  </a:lnTo>
                  <a:lnTo>
                    <a:pt x="321" y="284"/>
                  </a:lnTo>
                  <a:lnTo>
                    <a:pt x="324" y="288"/>
                  </a:lnTo>
                  <a:lnTo>
                    <a:pt x="328" y="293"/>
                  </a:lnTo>
                  <a:lnTo>
                    <a:pt x="332" y="297"/>
                  </a:lnTo>
                  <a:lnTo>
                    <a:pt x="335" y="300"/>
                  </a:lnTo>
                  <a:lnTo>
                    <a:pt x="336" y="300"/>
                  </a:lnTo>
                  <a:lnTo>
                    <a:pt x="339" y="304"/>
                  </a:lnTo>
                  <a:lnTo>
                    <a:pt x="341" y="307"/>
                  </a:lnTo>
                  <a:lnTo>
                    <a:pt x="341" y="308"/>
                  </a:lnTo>
                  <a:lnTo>
                    <a:pt x="345" y="314"/>
                  </a:lnTo>
                  <a:lnTo>
                    <a:pt x="348" y="312"/>
                  </a:lnTo>
                  <a:lnTo>
                    <a:pt x="351" y="312"/>
                  </a:lnTo>
                  <a:lnTo>
                    <a:pt x="354" y="312"/>
                  </a:lnTo>
                  <a:lnTo>
                    <a:pt x="358" y="312"/>
                  </a:lnTo>
                  <a:lnTo>
                    <a:pt x="363" y="312"/>
                  </a:lnTo>
                  <a:lnTo>
                    <a:pt x="367" y="319"/>
                  </a:lnTo>
                  <a:lnTo>
                    <a:pt x="370" y="323"/>
                  </a:lnTo>
                  <a:lnTo>
                    <a:pt x="371" y="324"/>
                  </a:lnTo>
                  <a:lnTo>
                    <a:pt x="374" y="330"/>
                  </a:lnTo>
                  <a:lnTo>
                    <a:pt x="378" y="335"/>
                  </a:lnTo>
                  <a:lnTo>
                    <a:pt x="382" y="342"/>
                  </a:lnTo>
                  <a:lnTo>
                    <a:pt x="382" y="342"/>
                  </a:lnTo>
                  <a:lnTo>
                    <a:pt x="384" y="346"/>
                  </a:lnTo>
                  <a:lnTo>
                    <a:pt x="388" y="350"/>
                  </a:lnTo>
                  <a:lnTo>
                    <a:pt x="392" y="357"/>
                  </a:lnTo>
                  <a:lnTo>
                    <a:pt x="396" y="365"/>
                  </a:lnTo>
                  <a:lnTo>
                    <a:pt x="400" y="371"/>
                  </a:lnTo>
                  <a:lnTo>
                    <a:pt x="399" y="378"/>
                  </a:lnTo>
                  <a:lnTo>
                    <a:pt x="397" y="380"/>
                  </a:lnTo>
                  <a:lnTo>
                    <a:pt x="397" y="383"/>
                  </a:lnTo>
                  <a:lnTo>
                    <a:pt x="396" y="389"/>
                  </a:lnTo>
                  <a:lnTo>
                    <a:pt x="395" y="394"/>
                  </a:lnTo>
                  <a:lnTo>
                    <a:pt x="395" y="397"/>
                  </a:lnTo>
                  <a:lnTo>
                    <a:pt x="393" y="401"/>
                  </a:lnTo>
                  <a:lnTo>
                    <a:pt x="390" y="406"/>
                  </a:lnTo>
                  <a:lnTo>
                    <a:pt x="388" y="412"/>
                  </a:lnTo>
                  <a:lnTo>
                    <a:pt x="385" y="416"/>
                  </a:lnTo>
                  <a:lnTo>
                    <a:pt x="382" y="419"/>
                  </a:lnTo>
                  <a:lnTo>
                    <a:pt x="382" y="421"/>
                  </a:lnTo>
                  <a:lnTo>
                    <a:pt x="378" y="427"/>
                  </a:lnTo>
                  <a:lnTo>
                    <a:pt x="377" y="432"/>
                  </a:lnTo>
                  <a:lnTo>
                    <a:pt x="375" y="436"/>
                  </a:lnTo>
                  <a:lnTo>
                    <a:pt x="374" y="443"/>
                  </a:lnTo>
                  <a:lnTo>
                    <a:pt x="374" y="447"/>
                  </a:lnTo>
                  <a:lnTo>
                    <a:pt x="373" y="449"/>
                  </a:lnTo>
                  <a:lnTo>
                    <a:pt x="371" y="449"/>
                  </a:lnTo>
                  <a:lnTo>
                    <a:pt x="371" y="450"/>
                  </a:lnTo>
                  <a:lnTo>
                    <a:pt x="370" y="450"/>
                  </a:lnTo>
                  <a:lnTo>
                    <a:pt x="365" y="451"/>
                  </a:lnTo>
                  <a:lnTo>
                    <a:pt x="363" y="451"/>
                  </a:lnTo>
                  <a:lnTo>
                    <a:pt x="362" y="451"/>
                  </a:lnTo>
                  <a:lnTo>
                    <a:pt x="355" y="450"/>
                  </a:lnTo>
                  <a:lnTo>
                    <a:pt x="348" y="450"/>
                  </a:lnTo>
                  <a:lnTo>
                    <a:pt x="343" y="450"/>
                  </a:lnTo>
                  <a:lnTo>
                    <a:pt x="336" y="451"/>
                  </a:lnTo>
                  <a:lnTo>
                    <a:pt x="335" y="451"/>
                  </a:lnTo>
                  <a:lnTo>
                    <a:pt x="329" y="454"/>
                  </a:lnTo>
                  <a:lnTo>
                    <a:pt x="322" y="455"/>
                  </a:lnTo>
                  <a:lnTo>
                    <a:pt x="317" y="457"/>
                  </a:lnTo>
                  <a:lnTo>
                    <a:pt x="317" y="457"/>
                  </a:lnTo>
                  <a:lnTo>
                    <a:pt x="314" y="458"/>
                  </a:lnTo>
                  <a:lnTo>
                    <a:pt x="315" y="462"/>
                  </a:lnTo>
                  <a:lnTo>
                    <a:pt x="317" y="468"/>
                  </a:lnTo>
                  <a:lnTo>
                    <a:pt x="318" y="472"/>
                  </a:lnTo>
                  <a:lnTo>
                    <a:pt x="321" y="477"/>
                  </a:lnTo>
                  <a:lnTo>
                    <a:pt x="322" y="483"/>
                  </a:lnTo>
                  <a:lnTo>
                    <a:pt x="324" y="487"/>
                  </a:lnTo>
                  <a:lnTo>
                    <a:pt x="325" y="489"/>
                  </a:lnTo>
                  <a:lnTo>
                    <a:pt x="326" y="492"/>
                  </a:lnTo>
                  <a:lnTo>
                    <a:pt x="326" y="495"/>
                  </a:lnTo>
                  <a:lnTo>
                    <a:pt x="326" y="502"/>
                  </a:lnTo>
                  <a:lnTo>
                    <a:pt x="326" y="503"/>
                  </a:lnTo>
                  <a:lnTo>
                    <a:pt x="326" y="504"/>
                  </a:lnTo>
                  <a:lnTo>
                    <a:pt x="328" y="510"/>
                  </a:lnTo>
                  <a:lnTo>
                    <a:pt x="329" y="518"/>
                  </a:lnTo>
                  <a:lnTo>
                    <a:pt x="330" y="524"/>
                  </a:lnTo>
                  <a:lnTo>
                    <a:pt x="332" y="528"/>
                  </a:lnTo>
                  <a:lnTo>
                    <a:pt x="333" y="533"/>
                  </a:lnTo>
                  <a:lnTo>
                    <a:pt x="333" y="534"/>
                  </a:lnTo>
                  <a:lnTo>
                    <a:pt x="335" y="536"/>
                  </a:lnTo>
                  <a:lnTo>
                    <a:pt x="337" y="540"/>
                  </a:lnTo>
                  <a:lnTo>
                    <a:pt x="341" y="547"/>
                  </a:lnTo>
                  <a:lnTo>
                    <a:pt x="344" y="551"/>
                  </a:lnTo>
                  <a:lnTo>
                    <a:pt x="348" y="558"/>
                  </a:lnTo>
                  <a:lnTo>
                    <a:pt x="348" y="563"/>
                  </a:lnTo>
                  <a:lnTo>
                    <a:pt x="348" y="569"/>
                  </a:lnTo>
                  <a:lnTo>
                    <a:pt x="350" y="573"/>
                  </a:lnTo>
                  <a:lnTo>
                    <a:pt x="351" y="575"/>
                  </a:lnTo>
                  <a:lnTo>
                    <a:pt x="354" y="579"/>
                  </a:lnTo>
                  <a:lnTo>
                    <a:pt x="355" y="582"/>
                  </a:lnTo>
                  <a:lnTo>
                    <a:pt x="356" y="589"/>
                  </a:lnTo>
                  <a:lnTo>
                    <a:pt x="358" y="593"/>
                  </a:lnTo>
                  <a:lnTo>
                    <a:pt x="358" y="599"/>
                  </a:lnTo>
                  <a:lnTo>
                    <a:pt x="358" y="601"/>
                  </a:lnTo>
                  <a:lnTo>
                    <a:pt x="358" y="604"/>
                  </a:lnTo>
                  <a:lnTo>
                    <a:pt x="358" y="611"/>
                  </a:lnTo>
                  <a:lnTo>
                    <a:pt x="356" y="615"/>
                  </a:lnTo>
                  <a:lnTo>
                    <a:pt x="356" y="622"/>
                  </a:lnTo>
                  <a:lnTo>
                    <a:pt x="354" y="627"/>
                  </a:lnTo>
                  <a:lnTo>
                    <a:pt x="351" y="631"/>
                  </a:lnTo>
                  <a:lnTo>
                    <a:pt x="350" y="635"/>
                  </a:lnTo>
                  <a:lnTo>
                    <a:pt x="348" y="637"/>
                  </a:lnTo>
                  <a:lnTo>
                    <a:pt x="345" y="639"/>
                  </a:lnTo>
                  <a:lnTo>
                    <a:pt x="343" y="642"/>
                  </a:lnTo>
                  <a:lnTo>
                    <a:pt x="343" y="646"/>
                  </a:lnTo>
                  <a:lnTo>
                    <a:pt x="343" y="649"/>
                  </a:lnTo>
                  <a:lnTo>
                    <a:pt x="343" y="654"/>
                  </a:lnTo>
                  <a:lnTo>
                    <a:pt x="343" y="656"/>
                  </a:lnTo>
                  <a:lnTo>
                    <a:pt x="344" y="661"/>
                  </a:lnTo>
                  <a:lnTo>
                    <a:pt x="344" y="665"/>
                  </a:lnTo>
                  <a:lnTo>
                    <a:pt x="345" y="668"/>
                  </a:lnTo>
                  <a:lnTo>
                    <a:pt x="347" y="676"/>
                  </a:lnTo>
                  <a:lnTo>
                    <a:pt x="345" y="684"/>
                  </a:lnTo>
                  <a:lnTo>
                    <a:pt x="344" y="689"/>
                  </a:lnTo>
                  <a:lnTo>
                    <a:pt x="343" y="693"/>
                  </a:lnTo>
                  <a:lnTo>
                    <a:pt x="341" y="699"/>
                  </a:lnTo>
                  <a:lnTo>
                    <a:pt x="341" y="701"/>
                  </a:lnTo>
                  <a:lnTo>
                    <a:pt x="340" y="701"/>
                  </a:lnTo>
                  <a:lnTo>
                    <a:pt x="340" y="702"/>
                  </a:lnTo>
                  <a:lnTo>
                    <a:pt x="337" y="709"/>
                  </a:lnTo>
                  <a:lnTo>
                    <a:pt x="335" y="714"/>
                  </a:lnTo>
                  <a:lnTo>
                    <a:pt x="333" y="717"/>
                  </a:lnTo>
                  <a:lnTo>
                    <a:pt x="329" y="721"/>
                  </a:lnTo>
                  <a:lnTo>
                    <a:pt x="325" y="724"/>
                  </a:lnTo>
                  <a:lnTo>
                    <a:pt x="322" y="728"/>
                  </a:lnTo>
                  <a:lnTo>
                    <a:pt x="321" y="731"/>
                  </a:lnTo>
                  <a:lnTo>
                    <a:pt x="320" y="732"/>
                  </a:lnTo>
                  <a:lnTo>
                    <a:pt x="317" y="736"/>
                  </a:lnTo>
                  <a:lnTo>
                    <a:pt x="315" y="738"/>
                  </a:lnTo>
                  <a:lnTo>
                    <a:pt x="310" y="742"/>
                  </a:lnTo>
                  <a:lnTo>
                    <a:pt x="305" y="744"/>
                  </a:lnTo>
                  <a:lnTo>
                    <a:pt x="303" y="746"/>
                  </a:lnTo>
                  <a:lnTo>
                    <a:pt x="299" y="750"/>
                  </a:lnTo>
                  <a:lnTo>
                    <a:pt x="296" y="753"/>
                  </a:lnTo>
                  <a:lnTo>
                    <a:pt x="295" y="755"/>
                  </a:lnTo>
                  <a:lnTo>
                    <a:pt x="294" y="755"/>
                  </a:lnTo>
                  <a:lnTo>
                    <a:pt x="292" y="757"/>
                  </a:lnTo>
                  <a:lnTo>
                    <a:pt x="288" y="754"/>
                  </a:lnTo>
                  <a:lnTo>
                    <a:pt x="284" y="755"/>
                  </a:lnTo>
                  <a:lnTo>
                    <a:pt x="279" y="757"/>
                  </a:lnTo>
                  <a:lnTo>
                    <a:pt x="277" y="755"/>
                  </a:lnTo>
                  <a:lnTo>
                    <a:pt x="276" y="755"/>
                  </a:lnTo>
                  <a:lnTo>
                    <a:pt x="275" y="754"/>
                  </a:lnTo>
                  <a:lnTo>
                    <a:pt x="270" y="753"/>
                  </a:lnTo>
                  <a:lnTo>
                    <a:pt x="269" y="751"/>
                  </a:lnTo>
                  <a:lnTo>
                    <a:pt x="264" y="754"/>
                  </a:lnTo>
                  <a:lnTo>
                    <a:pt x="262" y="755"/>
                  </a:lnTo>
                  <a:lnTo>
                    <a:pt x="261" y="757"/>
                  </a:lnTo>
                  <a:lnTo>
                    <a:pt x="261" y="758"/>
                  </a:lnTo>
                  <a:lnTo>
                    <a:pt x="259" y="759"/>
                  </a:lnTo>
                  <a:lnTo>
                    <a:pt x="258" y="759"/>
                  </a:lnTo>
                  <a:lnTo>
                    <a:pt x="255" y="759"/>
                  </a:lnTo>
                  <a:lnTo>
                    <a:pt x="255" y="761"/>
                  </a:lnTo>
                  <a:lnTo>
                    <a:pt x="255" y="762"/>
                  </a:lnTo>
                  <a:lnTo>
                    <a:pt x="255" y="764"/>
                  </a:lnTo>
                  <a:lnTo>
                    <a:pt x="253" y="765"/>
                  </a:lnTo>
                  <a:lnTo>
                    <a:pt x="250" y="766"/>
                  </a:lnTo>
                  <a:lnTo>
                    <a:pt x="249" y="759"/>
                  </a:lnTo>
                  <a:lnTo>
                    <a:pt x="247" y="754"/>
                  </a:lnTo>
                  <a:lnTo>
                    <a:pt x="247" y="753"/>
                  </a:lnTo>
                  <a:lnTo>
                    <a:pt x="246" y="744"/>
                  </a:lnTo>
                  <a:lnTo>
                    <a:pt x="249" y="743"/>
                  </a:lnTo>
                  <a:lnTo>
                    <a:pt x="246" y="732"/>
                  </a:lnTo>
                  <a:lnTo>
                    <a:pt x="251" y="720"/>
                  </a:lnTo>
                  <a:lnTo>
                    <a:pt x="250" y="719"/>
                  </a:lnTo>
                  <a:lnTo>
                    <a:pt x="250" y="710"/>
                  </a:lnTo>
                  <a:lnTo>
                    <a:pt x="246" y="712"/>
                  </a:lnTo>
                  <a:lnTo>
                    <a:pt x="242" y="699"/>
                  </a:lnTo>
                  <a:lnTo>
                    <a:pt x="236" y="697"/>
                  </a:lnTo>
                  <a:lnTo>
                    <a:pt x="235" y="695"/>
                  </a:lnTo>
                  <a:lnTo>
                    <a:pt x="220" y="680"/>
                  </a:lnTo>
                  <a:lnTo>
                    <a:pt x="220" y="678"/>
                  </a:lnTo>
                  <a:lnTo>
                    <a:pt x="219" y="676"/>
                  </a:lnTo>
                  <a:lnTo>
                    <a:pt x="219" y="676"/>
                  </a:lnTo>
                  <a:lnTo>
                    <a:pt x="219" y="671"/>
                  </a:lnTo>
                  <a:lnTo>
                    <a:pt x="219" y="669"/>
                  </a:lnTo>
                  <a:lnTo>
                    <a:pt x="220" y="665"/>
                  </a:lnTo>
                  <a:lnTo>
                    <a:pt x="221" y="657"/>
                  </a:lnTo>
                  <a:lnTo>
                    <a:pt x="223" y="656"/>
                  </a:lnTo>
                  <a:lnTo>
                    <a:pt x="223" y="652"/>
                  </a:lnTo>
                  <a:lnTo>
                    <a:pt x="213" y="644"/>
                  </a:lnTo>
                  <a:lnTo>
                    <a:pt x="201" y="629"/>
                  </a:lnTo>
                  <a:lnTo>
                    <a:pt x="191" y="600"/>
                  </a:lnTo>
                  <a:lnTo>
                    <a:pt x="184" y="593"/>
                  </a:lnTo>
                  <a:lnTo>
                    <a:pt x="180" y="589"/>
                  </a:lnTo>
                  <a:lnTo>
                    <a:pt x="179" y="588"/>
                  </a:lnTo>
                  <a:lnTo>
                    <a:pt x="176" y="586"/>
                  </a:lnTo>
                  <a:lnTo>
                    <a:pt x="178" y="570"/>
                  </a:lnTo>
                  <a:lnTo>
                    <a:pt x="169" y="559"/>
                  </a:lnTo>
                  <a:lnTo>
                    <a:pt x="156" y="540"/>
                  </a:lnTo>
                  <a:lnTo>
                    <a:pt x="134" y="518"/>
                  </a:lnTo>
                  <a:lnTo>
                    <a:pt x="120" y="511"/>
                  </a:lnTo>
                  <a:lnTo>
                    <a:pt x="115" y="499"/>
                  </a:lnTo>
                  <a:lnTo>
                    <a:pt x="119" y="485"/>
                  </a:lnTo>
                  <a:lnTo>
                    <a:pt x="114" y="469"/>
                  </a:lnTo>
                  <a:lnTo>
                    <a:pt x="111" y="464"/>
                  </a:lnTo>
                  <a:lnTo>
                    <a:pt x="88" y="440"/>
                  </a:lnTo>
                  <a:lnTo>
                    <a:pt x="86" y="434"/>
                  </a:lnTo>
                  <a:lnTo>
                    <a:pt x="89" y="432"/>
                  </a:lnTo>
                  <a:lnTo>
                    <a:pt x="92" y="432"/>
                  </a:lnTo>
                  <a:lnTo>
                    <a:pt x="92" y="431"/>
                  </a:lnTo>
                  <a:lnTo>
                    <a:pt x="103" y="428"/>
                  </a:lnTo>
                  <a:lnTo>
                    <a:pt x="116" y="408"/>
                  </a:lnTo>
                  <a:lnTo>
                    <a:pt x="126" y="391"/>
                  </a:lnTo>
                  <a:lnTo>
                    <a:pt x="127" y="389"/>
                  </a:lnTo>
                  <a:lnTo>
                    <a:pt x="141" y="382"/>
                  </a:lnTo>
                  <a:lnTo>
                    <a:pt x="142" y="382"/>
                  </a:lnTo>
                  <a:lnTo>
                    <a:pt x="141" y="380"/>
                  </a:lnTo>
                  <a:lnTo>
                    <a:pt x="129" y="341"/>
                  </a:lnTo>
                  <a:lnTo>
                    <a:pt x="124" y="333"/>
                  </a:lnTo>
                  <a:lnTo>
                    <a:pt x="123" y="326"/>
                  </a:lnTo>
                  <a:lnTo>
                    <a:pt x="127" y="319"/>
                  </a:lnTo>
                  <a:lnTo>
                    <a:pt x="127" y="318"/>
                  </a:lnTo>
                  <a:lnTo>
                    <a:pt x="122" y="292"/>
                  </a:lnTo>
                  <a:lnTo>
                    <a:pt x="122" y="281"/>
                  </a:lnTo>
                  <a:lnTo>
                    <a:pt x="122" y="263"/>
                  </a:lnTo>
                  <a:lnTo>
                    <a:pt x="116" y="254"/>
                  </a:lnTo>
                  <a:lnTo>
                    <a:pt x="104" y="259"/>
                  </a:lnTo>
                  <a:lnTo>
                    <a:pt x="103" y="260"/>
                  </a:lnTo>
                  <a:lnTo>
                    <a:pt x="92" y="273"/>
                  </a:lnTo>
                  <a:lnTo>
                    <a:pt x="79" y="259"/>
                  </a:lnTo>
                  <a:lnTo>
                    <a:pt x="66" y="254"/>
                  </a:lnTo>
                  <a:lnTo>
                    <a:pt x="62" y="252"/>
                  </a:lnTo>
                  <a:lnTo>
                    <a:pt x="51" y="247"/>
                  </a:lnTo>
                  <a:lnTo>
                    <a:pt x="59" y="226"/>
                  </a:lnTo>
                  <a:lnTo>
                    <a:pt x="66" y="214"/>
                  </a:lnTo>
                  <a:lnTo>
                    <a:pt x="66" y="213"/>
                  </a:lnTo>
                  <a:lnTo>
                    <a:pt x="62" y="210"/>
                  </a:lnTo>
                  <a:lnTo>
                    <a:pt x="60" y="209"/>
                  </a:lnTo>
                  <a:lnTo>
                    <a:pt x="56" y="207"/>
                  </a:lnTo>
                  <a:lnTo>
                    <a:pt x="55" y="206"/>
                  </a:lnTo>
                  <a:lnTo>
                    <a:pt x="49" y="206"/>
                  </a:lnTo>
                  <a:lnTo>
                    <a:pt x="48" y="204"/>
                  </a:lnTo>
                  <a:lnTo>
                    <a:pt x="48" y="207"/>
                  </a:lnTo>
                  <a:lnTo>
                    <a:pt x="48" y="210"/>
                  </a:lnTo>
                  <a:lnTo>
                    <a:pt x="48" y="211"/>
                  </a:lnTo>
                  <a:lnTo>
                    <a:pt x="47" y="210"/>
                  </a:lnTo>
                  <a:lnTo>
                    <a:pt x="26" y="204"/>
                  </a:lnTo>
                  <a:lnTo>
                    <a:pt x="30" y="192"/>
                  </a:lnTo>
                  <a:lnTo>
                    <a:pt x="29" y="177"/>
                  </a:lnTo>
                  <a:lnTo>
                    <a:pt x="28" y="176"/>
                  </a:lnTo>
                  <a:lnTo>
                    <a:pt x="28" y="174"/>
                  </a:lnTo>
                  <a:lnTo>
                    <a:pt x="33" y="170"/>
                  </a:lnTo>
                  <a:lnTo>
                    <a:pt x="33" y="169"/>
                  </a:lnTo>
                  <a:lnTo>
                    <a:pt x="40" y="168"/>
                  </a:lnTo>
                  <a:lnTo>
                    <a:pt x="40" y="165"/>
                  </a:lnTo>
                  <a:lnTo>
                    <a:pt x="38" y="162"/>
                  </a:lnTo>
                  <a:lnTo>
                    <a:pt x="36" y="159"/>
                  </a:lnTo>
                  <a:lnTo>
                    <a:pt x="25" y="149"/>
                  </a:lnTo>
                  <a:lnTo>
                    <a:pt x="22" y="144"/>
                  </a:lnTo>
                  <a:lnTo>
                    <a:pt x="8" y="140"/>
                  </a:lnTo>
                  <a:lnTo>
                    <a:pt x="2" y="129"/>
                  </a:lnTo>
                  <a:lnTo>
                    <a:pt x="0" y="128"/>
                  </a:lnTo>
                  <a:lnTo>
                    <a:pt x="8" y="124"/>
                  </a:lnTo>
                  <a:lnTo>
                    <a:pt x="10" y="123"/>
                  </a:lnTo>
                  <a:lnTo>
                    <a:pt x="10" y="121"/>
                  </a:lnTo>
                  <a:lnTo>
                    <a:pt x="13" y="119"/>
                  </a:lnTo>
                  <a:lnTo>
                    <a:pt x="19" y="109"/>
                  </a:lnTo>
                  <a:lnTo>
                    <a:pt x="28" y="102"/>
                  </a:lnTo>
                  <a:lnTo>
                    <a:pt x="37" y="91"/>
                  </a:lnTo>
                  <a:lnTo>
                    <a:pt x="33" y="87"/>
                  </a:lnTo>
                  <a:lnTo>
                    <a:pt x="36" y="83"/>
                  </a:lnTo>
                  <a:lnTo>
                    <a:pt x="43" y="89"/>
                  </a:lnTo>
                  <a:lnTo>
                    <a:pt x="48" y="86"/>
                  </a:lnTo>
                  <a:lnTo>
                    <a:pt x="51" y="75"/>
                  </a:lnTo>
                  <a:lnTo>
                    <a:pt x="68" y="68"/>
                  </a:lnTo>
                  <a:lnTo>
                    <a:pt x="60" y="33"/>
                  </a:lnTo>
                  <a:lnTo>
                    <a:pt x="64" y="26"/>
                  </a:lnTo>
                  <a:lnTo>
                    <a:pt x="68" y="18"/>
                  </a:lnTo>
                  <a:lnTo>
                    <a:pt x="77" y="7"/>
                  </a:lnTo>
                  <a:lnTo>
                    <a:pt x="79" y="1"/>
                  </a:lnTo>
                  <a:lnTo>
                    <a:pt x="79" y="0"/>
                  </a:lnTo>
                  <a:lnTo>
                    <a:pt x="81" y="0"/>
                  </a:lnTo>
                  <a:lnTo>
                    <a:pt x="92" y="0"/>
                  </a:lnTo>
                  <a:lnTo>
                    <a:pt x="101" y="0"/>
                  </a:lnTo>
                  <a:lnTo>
                    <a:pt x="134" y="11"/>
                  </a:lnTo>
                  <a:lnTo>
                    <a:pt x="144" y="8"/>
                  </a:lnTo>
                  <a:lnTo>
                    <a:pt x="152" y="16"/>
                  </a:lnTo>
                  <a:lnTo>
                    <a:pt x="159" y="8"/>
                  </a:lnTo>
                  <a:lnTo>
                    <a:pt x="175" y="4"/>
                  </a:lnTo>
                  <a:lnTo>
                    <a:pt x="197" y="14"/>
                  </a:lnTo>
                  <a:lnTo>
                    <a:pt x="198" y="15"/>
                  </a:lnTo>
                  <a:lnTo>
                    <a:pt x="202" y="19"/>
                  </a:lnTo>
                  <a:lnTo>
                    <a:pt x="204" y="23"/>
                  </a:lnTo>
                  <a:lnTo>
                    <a:pt x="206" y="35"/>
                  </a:lnTo>
                  <a:lnTo>
                    <a:pt x="206" y="38"/>
                  </a:lnTo>
                  <a:lnTo>
                    <a:pt x="212" y="41"/>
                  </a:lnTo>
                  <a:lnTo>
                    <a:pt x="213" y="49"/>
                  </a:lnTo>
                  <a:lnTo>
                    <a:pt x="216" y="52"/>
                  </a:lnTo>
                  <a:lnTo>
                    <a:pt x="219" y="53"/>
                  </a:lnTo>
                  <a:lnTo>
                    <a:pt x="221" y="54"/>
                  </a:lnTo>
                  <a:lnTo>
                    <a:pt x="221" y="56"/>
                  </a:lnTo>
                  <a:lnTo>
                    <a:pt x="234" y="69"/>
                  </a:lnTo>
                  <a:lnTo>
                    <a:pt x="239" y="76"/>
                  </a:lnTo>
                  <a:lnTo>
                    <a:pt x="247" y="95"/>
                  </a:lnTo>
                  <a:lnTo>
                    <a:pt x="253" y="94"/>
                  </a:lnTo>
                  <a:lnTo>
                    <a:pt x="259" y="93"/>
                  </a:lnTo>
                  <a:lnTo>
                    <a:pt x="261" y="93"/>
                  </a:lnTo>
                  <a:lnTo>
                    <a:pt x="262" y="101"/>
                  </a:lnTo>
                  <a:lnTo>
                    <a:pt x="266" y="102"/>
                  </a:lnTo>
                  <a:lnTo>
                    <a:pt x="268" y="101"/>
                  </a:lnTo>
                  <a:lnTo>
                    <a:pt x="273" y="93"/>
                  </a:lnTo>
                  <a:lnTo>
                    <a:pt x="283" y="95"/>
                  </a:lnTo>
                  <a:lnTo>
                    <a:pt x="290" y="98"/>
                  </a:lnTo>
                  <a:lnTo>
                    <a:pt x="298" y="101"/>
                  </a:lnTo>
                  <a:lnTo>
                    <a:pt x="299" y="102"/>
                  </a:lnTo>
                  <a:lnTo>
                    <a:pt x="307" y="105"/>
                  </a:lnTo>
                  <a:lnTo>
                    <a:pt x="317" y="114"/>
                  </a:lnTo>
                  <a:lnTo>
                    <a:pt x="332" y="109"/>
                  </a:lnTo>
                  <a:close/>
                </a:path>
              </a:pathLst>
            </a:custGeom>
            <a:solidFill>
              <a:srgbClr val="6E9AC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3" name="Freeform 9">
              <a:extLst>
                <a:ext uri="{FF2B5EF4-FFF2-40B4-BE49-F238E27FC236}">
                  <a16:creationId xmlns:a16="http://schemas.microsoft.com/office/drawing/2014/main" id="{EB651679-52B0-4648-A3EE-76041B39B8CB}"/>
                </a:ext>
              </a:extLst>
            </p:cNvPr>
            <p:cNvSpPr>
              <a:spLocks/>
            </p:cNvSpPr>
            <p:nvPr/>
          </p:nvSpPr>
          <p:spPr bwMode="auto">
            <a:xfrm>
              <a:off x="4551363" y="4427538"/>
              <a:ext cx="714375" cy="973138"/>
            </a:xfrm>
            <a:custGeom>
              <a:avLst/>
              <a:gdLst>
                <a:gd name="T0" fmla="*/ 264 w 450"/>
                <a:gd name="T1" fmla="*/ 27 h 613"/>
                <a:gd name="T2" fmla="*/ 280 w 450"/>
                <a:gd name="T3" fmla="*/ 38 h 613"/>
                <a:gd name="T4" fmla="*/ 300 w 450"/>
                <a:gd name="T5" fmla="*/ 42 h 613"/>
                <a:gd name="T6" fmla="*/ 289 w 450"/>
                <a:gd name="T7" fmla="*/ 57 h 613"/>
                <a:gd name="T8" fmla="*/ 303 w 450"/>
                <a:gd name="T9" fmla="*/ 77 h 613"/>
                <a:gd name="T10" fmla="*/ 321 w 450"/>
                <a:gd name="T11" fmla="*/ 98 h 613"/>
                <a:gd name="T12" fmla="*/ 309 w 450"/>
                <a:gd name="T13" fmla="*/ 107 h 613"/>
                <a:gd name="T14" fmla="*/ 307 w 450"/>
                <a:gd name="T15" fmla="*/ 137 h 613"/>
                <a:gd name="T16" fmla="*/ 329 w 450"/>
                <a:gd name="T17" fmla="*/ 140 h 613"/>
                <a:gd name="T18" fmla="*/ 337 w 450"/>
                <a:gd name="T19" fmla="*/ 140 h 613"/>
                <a:gd name="T20" fmla="*/ 347 w 450"/>
                <a:gd name="T21" fmla="*/ 147 h 613"/>
                <a:gd name="T22" fmla="*/ 347 w 450"/>
                <a:gd name="T23" fmla="*/ 187 h 613"/>
                <a:gd name="T24" fmla="*/ 385 w 450"/>
                <a:gd name="T25" fmla="*/ 192 h 613"/>
                <a:gd name="T26" fmla="*/ 403 w 450"/>
                <a:gd name="T27" fmla="*/ 225 h 613"/>
                <a:gd name="T28" fmla="*/ 405 w 450"/>
                <a:gd name="T29" fmla="*/ 266 h 613"/>
                <a:gd name="T30" fmla="*/ 422 w 450"/>
                <a:gd name="T31" fmla="*/ 315 h 613"/>
                <a:gd name="T32" fmla="*/ 384 w 450"/>
                <a:gd name="T33" fmla="*/ 361 h 613"/>
                <a:gd name="T34" fmla="*/ 367 w 450"/>
                <a:gd name="T35" fmla="*/ 367 h 613"/>
                <a:gd name="T36" fmla="*/ 400 w 450"/>
                <a:gd name="T37" fmla="*/ 418 h 613"/>
                <a:gd name="T38" fmla="*/ 437 w 450"/>
                <a:gd name="T39" fmla="*/ 473 h 613"/>
                <a:gd name="T40" fmla="*/ 444 w 450"/>
                <a:gd name="T41" fmla="*/ 500 h 613"/>
                <a:gd name="T42" fmla="*/ 420 w 450"/>
                <a:gd name="T43" fmla="*/ 525 h 613"/>
                <a:gd name="T44" fmla="*/ 392 w 450"/>
                <a:gd name="T45" fmla="*/ 512 h 613"/>
                <a:gd name="T46" fmla="*/ 404 w 450"/>
                <a:gd name="T47" fmla="*/ 536 h 613"/>
                <a:gd name="T48" fmla="*/ 408 w 450"/>
                <a:gd name="T49" fmla="*/ 567 h 613"/>
                <a:gd name="T50" fmla="*/ 396 w 450"/>
                <a:gd name="T51" fmla="*/ 600 h 613"/>
                <a:gd name="T52" fmla="*/ 393 w 450"/>
                <a:gd name="T53" fmla="*/ 609 h 613"/>
                <a:gd name="T54" fmla="*/ 386 w 450"/>
                <a:gd name="T55" fmla="*/ 608 h 613"/>
                <a:gd name="T56" fmla="*/ 370 w 450"/>
                <a:gd name="T57" fmla="*/ 613 h 613"/>
                <a:gd name="T58" fmla="*/ 354 w 450"/>
                <a:gd name="T59" fmla="*/ 597 h 613"/>
                <a:gd name="T60" fmla="*/ 334 w 450"/>
                <a:gd name="T61" fmla="*/ 579 h 613"/>
                <a:gd name="T62" fmla="*/ 315 w 450"/>
                <a:gd name="T63" fmla="*/ 502 h 613"/>
                <a:gd name="T64" fmla="*/ 295 w 450"/>
                <a:gd name="T65" fmla="*/ 480 h 613"/>
                <a:gd name="T66" fmla="*/ 274 w 450"/>
                <a:gd name="T67" fmla="*/ 499 h 613"/>
                <a:gd name="T68" fmla="*/ 276 w 450"/>
                <a:gd name="T69" fmla="*/ 515 h 613"/>
                <a:gd name="T70" fmla="*/ 247 w 450"/>
                <a:gd name="T71" fmla="*/ 506 h 613"/>
                <a:gd name="T72" fmla="*/ 232 w 450"/>
                <a:gd name="T73" fmla="*/ 497 h 613"/>
                <a:gd name="T74" fmla="*/ 218 w 450"/>
                <a:gd name="T75" fmla="*/ 467 h 613"/>
                <a:gd name="T76" fmla="*/ 212 w 450"/>
                <a:gd name="T77" fmla="*/ 436 h 613"/>
                <a:gd name="T78" fmla="*/ 175 w 450"/>
                <a:gd name="T79" fmla="*/ 409 h 613"/>
                <a:gd name="T80" fmla="*/ 154 w 450"/>
                <a:gd name="T81" fmla="*/ 391 h 613"/>
                <a:gd name="T82" fmla="*/ 130 w 450"/>
                <a:gd name="T83" fmla="*/ 369 h 613"/>
                <a:gd name="T84" fmla="*/ 86 w 450"/>
                <a:gd name="T85" fmla="*/ 338 h 613"/>
                <a:gd name="T86" fmla="*/ 67 w 450"/>
                <a:gd name="T87" fmla="*/ 308 h 613"/>
                <a:gd name="T88" fmla="*/ 60 w 450"/>
                <a:gd name="T89" fmla="*/ 293 h 613"/>
                <a:gd name="T90" fmla="*/ 78 w 450"/>
                <a:gd name="T91" fmla="*/ 282 h 613"/>
                <a:gd name="T92" fmla="*/ 88 w 450"/>
                <a:gd name="T93" fmla="*/ 264 h 613"/>
                <a:gd name="T94" fmla="*/ 89 w 450"/>
                <a:gd name="T95" fmla="*/ 241 h 613"/>
                <a:gd name="T96" fmla="*/ 101 w 450"/>
                <a:gd name="T97" fmla="*/ 217 h 613"/>
                <a:gd name="T98" fmla="*/ 83 w 450"/>
                <a:gd name="T99" fmla="*/ 217 h 613"/>
                <a:gd name="T100" fmla="*/ 62 w 450"/>
                <a:gd name="T101" fmla="*/ 206 h 613"/>
                <a:gd name="T102" fmla="*/ 58 w 450"/>
                <a:gd name="T103" fmla="*/ 161 h 613"/>
                <a:gd name="T104" fmla="*/ 27 w 450"/>
                <a:gd name="T105" fmla="*/ 154 h 613"/>
                <a:gd name="T106" fmla="*/ 4 w 450"/>
                <a:gd name="T107" fmla="*/ 120 h 613"/>
                <a:gd name="T108" fmla="*/ 4 w 450"/>
                <a:gd name="T109" fmla="*/ 95 h 613"/>
                <a:gd name="T110" fmla="*/ 0 w 450"/>
                <a:gd name="T111" fmla="*/ 75 h 613"/>
                <a:gd name="T112" fmla="*/ 23 w 450"/>
                <a:gd name="T113" fmla="*/ 58 h 613"/>
                <a:gd name="T114" fmla="*/ 41 w 450"/>
                <a:gd name="T115" fmla="*/ 46 h 613"/>
                <a:gd name="T116" fmla="*/ 64 w 450"/>
                <a:gd name="T117" fmla="*/ 38 h 613"/>
                <a:gd name="T118" fmla="*/ 100 w 450"/>
                <a:gd name="T119" fmla="*/ 24 h 613"/>
                <a:gd name="T120" fmla="*/ 115 w 450"/>
                <a:gd name="T121" fmla="*/ 7 h 613"/>
                <a:gd name="T122" fmla="*/ 201 w 450"/>
                <a:gd name="T123" fmla="*/ 2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13">
                  <a:moveTo>
                    <a:pt x="221" y="5"/>
                  </a:moveTo>
                  <a:lnTo>
                    <a:pt x="238" y="13"/>
                  </a:lnTo>
                  <a:lnTo>
                    <a:pt x="239" y="15"/>
                  </a:lnTo>
                  <a:lnTo>
                    <a:pt x="264" y="27"/>
                  </a:lnTo>
                  <a:lnTo>
                    <a:pt x="266" y="28"/>
                  </a:lnTo>
                  <a:lnTo>
                    <a:pt x="270" y="31"/>
                  </a:lnTo>
                  <a:lnTo>
                    <a:pt x="279" y="38"/>
                  </a:lnTo>
                  <a:lnTo>
                    <a:pt x="280" y="38"/>
                  </a:lnTo>
                  <a:lnTo>
                    <a:pt x="284" y="41"/>
                  </a:lnTo>
                  <a:lnTo>
                    <a:pt x="285" y="42"/>
                  </a:lnTo>
                  <a:lnTo>
                    <a:pt x="309" y="35"/>
                  </a:lnTo>
                  <a:lnTo>
                    <a:pt x="300" y="42"/>
                  </a:lnTo>
                  <a:lnTo>
                    <a:pt x="294" y="52"/>
                  </a:lnTo>
                  <a:lnTo>
                    <a:pt x="291" y="54"/>
                  </a:lnTo>
                  <a:lnTo>
                    <a:pt x="291" y="56"/>
                  </a:lnTo>
                  <a:lnTo>
                    <a:pt x="289" y="57"/>
                  </a:lnTo>
                  <a:lnTo>
                    <a:pt x="281" y="61"/>
                  </a:lnTo>
                  <a:lnTo>
                    <a:pt x="283" y="62"/>
                  </a:lnTo>
                  <a:lnTo>
                    <a:pt x="289" y="73"/>
                  </a:lnTo>
                  <a:lnTo>
                    <a:pt x="303" y="77"/>
                  </a:lnTo>
                  <a:lnTo>
                    <a:pt x="306" y="82"/>
                  </a:lnTo>
                  <a:lnTo>
                    <a:pt x="317" y="92"/>
                  </a:lnTo>
                  <a:lnTo>
                    <a:pt x="319" y="95"/>
                  </a:lnTo>
                  <a:lnTo>
                    <a:pt x="321" y="98"/>
                  </a:lnTo>
                  <a:lnTo>
                    <a:pt x="321" y="101"/>
                  </a:lnTo>
                  <a:lnTo>
                    <a:pt x="314" y="102"/>
                  </a:lnTo>
                  <a:lnTo>
                    <a:pt x="314" y="103"/>
                  </a:lnTo>
                  <a:lnTo>
                    <a:pt x="309" y="107"/>
                  </a:lnTo>
                  <a:lnTo>
                    <a:pt x="309" y="109"/>
                  </a:lnTo>
                  <a:lnTo>
                    <a:pt x="310" y="110"/>
                  </a:lnTo>
                  <a:lnTo>
                    <a:pt x="311" y="125"/>
                  </a:lnTo>
                  <a:lnTo>
                    <a:pt x="307" y="137"/>
                  </a:lnTo>
                  <a:lnTo>
                    <a:pt x="328" y="143"/>
                  </a:lnTo>
                  <a:lnTo>
                    <a:pt x="329" y="144"/>
                  </a:lnTo>
                  <a:lnTo>
                    <a:pt x="329" y="143"/>
                  </a:lnTo>
                  <a:lnTo>
                    <a:pt x="329" y="140"/>
                  </a:lnTo>
                  <a:lnTo>
                    <a:pt x="329" y="137"/>
                  </a:lnTo>
                  <a:lnTo>
                    <a:pt x="330" y="139"/>
                  </a:lnTo>
                  <a:lnTo>
                    <a:pt x="336" y="139"/>
                  </a:lnTo>
                  <a:lnTo>
                    <a:pt x="337" y="140"/>
                  </a:lnTo>
                  <a:lnTo>
                    <a:pt x="341" y="142"/>
                  </a:lnTo>
                  <a:lnTo>
                    <a:pt x="343" y="143"/>
                  </a:lnTo>
                  <a:lnTo>
                    <a:pt x="347" y="146"/>
                  </a:lnTo>
                  <a:lnTo>
                    <a:pt x="347" y="147"/>
                  </a:lnTo>
                  <a:lnTo>
                    <a:pt x="340" y="159"/>
                  </a:lnTo>
                  <a:lnTo>
                    <a:pt x="332" y="180"/>
                  </a:lnTo>
                  <a:lnTo>
                    <a:pt x="343" y="185"/>
                  </a:lnTo>
                  <a:lnTo>
                    <a:pt x="347" y="187"/>
                  </a:lnTo>
                  <a:lnTo>
                    <a:pt x="360" y="192"/>
                  </a:lnTo>
                  <a:lnTo>
                    <a:pt x="373" y="206"/>
                  </a:lnTo>
                  <a:lnTo>
                    <a:pt x="384" y="193"/>
                  </a:lnTo>
                  <a:lnTo>
                    <a:pt x="385" y="192"/>
                  </a:lnTo>
                  <a:lnTo>
                    <a:pt x="397" y="187"/>
                  </a:lnTo>
                  <a:lnTo>
                    <a:pt x="403" y="196"/>
                  </a:lnTo>
                  <a:lnTo>
                    <a:pt x="403" y="214"/>
                  </a:lnTo>
                  <a:lnTo>
                    <a:pt x="403" y="225"/>
                  </a:lnTo>
                  <a:lnTo>
                    <a:pt x="408" y="251"/>
                  </a:lnTo>
                  <a:lnTo>
                    <a:pt x="408" y="252"/>
                  </a:lnTo>
                  <a:lnTo>
                    <a:pt x="404" y="259"/>
                  </a:lnTo>
                  <a:lnTo>
                    <a:pt x="405" y="266"/>
                  </a:lnTo>
                  <a:lnTo>
                    <a:pt x="410" y="274"/>
                  </a:lnTo>
                  <a:lnTo>
                    <a:pt x="422" y="313"/>
                  </a:lnTo>
                  <a:lnTo>
                    <a:pt x="423" y="315"/>
                  </a:lnTo>
                  <a:lnTo>
                    <a:pt x="422" y="315"/>
                  </a:lnTo>
                  <a:lnTo>
                    <a:pt x="408" y="322"/>
                  </a:lnTo>
                  <a:lnTo>
                    <a:pt x="407" y="324"/>
                  </a:lnTo>
                  <a:lnTo>
                    <a:pt x="397" y="341"/>
                  </a:lnTo>
                  <a:lnTo>
                    <a:pt x="384" y="361"/>
                  </a:lnTo>
                  <a:lnTo>
                    <a:pt x="373" y="364"/>
                  </a:lnTo>
                  <a:lnTo>
                    <a:pt x="373" y="365"/>
                  </a:lnTo>
                  <a:lnTo>
                    <a:pt x="370" y="365"/>
                  </a:lnTo>
                  <a:lnTo>
                    <a:pt x="367" y="367"/>
                  </a:lnTo>
                  <a:lnTo>
                    <a:pt x="369" y="373"/>
                  </a:lnTo>
                  <a:lnTo>
                    <a:pt x="392" y="397"/>
                  </a:lnTo>
                  <a:lnTo>
                    <a:pt x="395" y="402"/>
                  </a:lnTo>
                  <a:lnTo>
                    <a:pt x="400" y="418"/>
                  </a:lnTo>
                  <a:lnTo>
                    <a:pt x="396" y="432"/>
                  </a:lnTo>
                  <a:lnTo>
                    <a:pt x="401" y="444"/>
                  </a:lnTo>
                  <a:lnTo>
                    <a:pt x="415" y="451"/>
                  </a:lnTo>
                  <a:lnTo>
                    <a:pt x="437" y="473"/>
                  </a:lnTo>
                  <a:lnTo>
                    <a:pt x="450" y="492"/>
                  </a:lnTo>
                  <a:lnTo>
                    <a:pt x="449" y="496"/>
                  </a:lnTo>
                  <a:lnTo>
                    <a:pt x="448" y="497"/>
                  </a:lnTo>
                  <a:lnTo>
                    <a:pt x="444" y="500"/>
                  </a:lnTo>
                  <a:lnTo>
                    <a:pt x="442" y="514"/>
                  </a:lnTo>
                  <a:lnTo>
                    <a:pt x="438" y="515"/>
                  </a:lnTo>
                  <a:lnTo>
                    <a:pt x="423" y="522"/>
                  </a:lnTo>
                  <a:lnTo>
                    <a:pt x="420" y="525"/>
                  </a:lnTo>
                  <a:lnTo>
                    <a:pt x="419" y="526"/>
                  </a:lnTo>
                  <a:lnTo>
                    <a:pt x="399" y="519"/>
                  </a:lnTo>
                  <a:lnTo>
                    <a:pt x="393" y="510"/>
                  </a:lnTo>
                  <a:lnTo>
                    <a:pt x="392" y="512"/>
                  </a:lnTo>
                  <a:lnTo>
                    <a:pt x="389" y="519"/>
                  </a:lnTo>
                  <a:lnTo>
                    <a:pt x="390" y="529"/>
                  </a:lnTo>
                  <a:lnTo>
                    <a:pt x="385" y="533"/>
                  </a:lnTo>
                  <a:lnTo>
                    <a:pt x="404" y="536"/>
                  </a:lnTo>
                  <a:lnTo>
                    <a:pt x="415" y="545"/>
                  </a:lnTo>
                  <a:lnTo>
                    <a:pt x="414" y="551"/>
                  </a:lnTo>
                  <a:lnTo>
                    <a:pt x="418" y="559"/>
                  </a:lnTo>
                  <a:lnTo>
                    <a:pt x="408" y="567"/>
                  </a:lnTo>
                  <a:lnTo>
                    <a:pt x="403" y="577"/>
                  </a:lnTo>
                  <a:lnTo>
                    <a:pt x="397" y="589"/>
                  </a:lnTo>
                  <a:lnTo>
                    <a:pt x="395" y="600"/>
                  </a:lnTo>
                  <a:lnTo>
                    <a:pt x="396" y="600"/>
                  </a:lnTo>
                  <a:lnTo>
                    <a:pt x="395" y="604"/>
                  </a:lnTo>
                  <a:lnTo>
                    <a:pt x="393" y="607"/>
                  </a:lnTo>
                  <a:lnTo>
                    <a:pt x="393" y="608"/>
                  </a:lnTo>
                  <a:lnTo>
                    <a:pt x="393" y="609"/>
                  </a:lnTo>
                  <a:lnTo>
                    <a:pt x="389" y="608"/>
                  </a:lnTo>
                  <a:lnTo>
                    <a:pt x="388" y="608"/>
                  </a:lnTo>
                  <a:lnTo>
                    <a:pt x="388" y="607"/>
                  </a:lnTo>
                  <a:lnTo>
                    <a:pt x="386" y="608"/>
                  </a:lnTo>
                  <a:lnTo>
                    <a:pt x="385" y="608"/>
                  </a:lnTo>
                  <a:lnTo>
                    <a:pt x="382" y="609"/>
                  </a:lnTo>
                  <a:lnTo>
                    <a:pt x="381" y="613"/>
                  </a:lnTo>
                  <a:lnTo>
                    <a:pt x="370" y="613"/>
                  </a:lnTo>
                  <a:lnTo>
                    <a:pt x="370" y="611"/>
                  </a:lnTo>
                  <a:lnTo>
                    <a:pt x="366" y="604"/>
                  </a:lnTo>
                  <a:lnTo>
                    <a:pt x="360" y="601"/>
                  </a:lnTo>
                  <a:lnTo>
                    <a:pt x="354" y="597"/>
                  </a:lnTo>
                  <a:lnTo>
                    <a:pt x="343" y="587"/>
                  </a:lnTo>
                  <a:lnTo>
                    <a:pt x="340" y="589"/>
                  </a:lnTo>
                  <a:lnTo>
                    <a:pt x="339" y="587"/>
                  </a:lnTo>
                  <a:lnTo>
                    <a:pt x="334" y="579"/>
                  </a:lnTo>
                  <a:lnTo>
                    <a:pt x="336" y="575"/>
                  </a:lnTo>
                  <a:lnTo>
                    <a:pt x="322" y="538"/>
                  </a:lnTo>
                  <a:lnTo>
                    <a:pt x="319" y="506"/>
                  </a:lnTo>
                  <a:lnTo>
                    <a:pt x="315" y="502"/>
                  </a:lnTo>
                  <a:lnTo>
                    <a:pt x="306" y="476"/>
                  </a:lnTo>
                  <a:lnTo>
                    <a:pt x="291" y="476"/>
                  </a:lnTo>
                  <a:lnTo>
                    <a:pt x="289" y="476"/>
                  </a:lnTo>
                  <a:lnTo>
                    <a:pt x="295" y="480"/>
                  </a:lnTo>
                  <a:lnTo>
                    <a:pt x="288" y="485"/>
                  </a:lnTo>
                  <a:lnTo>
                    <a:pt x="281" y="491"/>
                  </a:lnTo>
                  <a:lnTo>
                    <a:pt x="280" y="487"/>
                  </a:lnTo>
                  <a:lnTo>
                    <a:pt x="274" y="499"/>
                  </a:lnTo>
                  <a:lnTo>
                    <a:pt x="274" y="503"/>
                  </a:lnTo>
                  <a:lnTo>
                    <a:pt x="273" y="504"/>
                  </a:lnTo>
                  <a:lnTo>
                    <a:pt x="274" y="508"/>
                  </a:lnTo>
                  <a:lnTo>
                    <a:pt x="276" y="515"/>
                  </a:lnTo>
                  <a:lnTo>
                    <a:pt x="276" y="517"/>
                  </a:lnTo>
                  <a:lnTo>
                    <a:pt x="276" y="521"/>
                  </a:lnTo>
                  <a:lnTo>
                    <a:pt x="270" y="518"/>
                  </a:lnTo>
                  <a:lnTo>
                    <a:pt x="247" y="506"/>
                  </a:lnTo>
                  <a:lnTo>
                    <a:pt x="249" y="500"/>
                  </a:lnTo>
                  <a:lnTo>
                    <a:pt x="249" y="499"/>
                  </a:lnTo>
                  <a:lnTo>
                    <a:pt x="238" y="497"/>
                  </a:lnTo>
                  <a:lnTo>
                    <a:pt x="232" y="497"/>
                  </a:lnTo>
                  <a:lnTo>
                    <a:pt x="224" y="492"/>
                  </a:lnTo>
                  <a:lnTo>
                    <a:pt x="224" y="485"/>
                  </a:lnTo>
                  <a:lnTo>
                    <a:pt x="228" y="477"/>
                  </a:lnTo>
                  <a:lnTo>
                    <a:pt x="218" y="467"/>
                  </a:lnTo>
                  <a:lnTo>
                    <a:pt x="214" y="450"/>
                  </a:lnTo>
                  <a:lnTo>
                    <a:pt x="214" y="447"/>
                  </a:lnTo>
                  <a:lnTo>
                    <a:pt x="217" y="442"/>
                  </a:lnTo>
                  <a:lnTo>
                    <a:pt x="212" y="436"/>
                  </a:lnTo>
                  <a:lnTo>
                    <a:pt x="208" y="432"/>
                  </a:lnTo>
                  <a:lnTo>
                    <a:pt x="195" y="422"/>
                  </a:lnTo>
                  <a:lnTo>
                    <a:pt x="190" y="418"/>
                  </a:lnTo>
                  <a:lnTo>
                    <a:pt x="175" y="409"/>
                  </a:lnTo>
                  <a:lnTo>
                    <a:pt x="167" y="402"/>
                  </a:lnTo>
                  <a:lnTo>
                    <a:pt x="164" y="394"/>
                  </a:lnTo>
                  <a:lnTo>
                    <a:pt x="157" y="392"/>
                  </a:lnTo>
                  <a:lnTo>
                    <a:pt x="154" y="391"/>
                  </a:lnTo>
                  <a:lnTo>
                    <a:pt x="142" y="383"/>
                  </a:lnTo>
                  <a:lnTo>
                    <a:pt x="135" y="379"/>
                  </a:lnTo>
                  <a:lnTo>
                    <a:pt x="131" y="375"/>
                  </a:lnTo>
                  <a:lnTo>
                    <a:pt x="130" y="369"/>
                  </a:lnTo>
                  <a:lnTo>
                    <a:pt x="130" y="368"/>
                  </a:lnTo>
                  <a:lnTo>
                    <a:pt x="101" y="346"/>
                  </a:lnTo>
                  <a:lnTo>
                    <a:pt x="94" y="335"/>
                  </a:lnTo>
                  <a:lnTo>
                    <a:pt x="86" y="338"/>
                  </a:lnTo>
                  <a:lnTo>
                    <a:pt x="73" y="327"/>
                  </a:lnTo>
                  <a:lnTo>
                    <a:pt x="68" y="313"/>
                  </a:lnTo>
                  <a:lnTo>
                    <a:pt x="68" y="311"/>
                  </a:lnTo>
                  <a:lnTo>
                    <a:pt x="67" y="308"/>
                  </a:lnTo>
                  <a:lnTo>
                    <a:pt x="63" y="307"/>
                  </a:lnTo>
                  <a:lnTo>
                    <a:pt x="64" y="304"/>
                  </a:lnTo>
                  <a:lnTo>
                    <a:pt x="66" y="297"/>
                  </a:lnTo>
                  <a:lnTo>
                    <a:pt x="60" y="293"/>
                  </a:lnTo>
                  <a:lnTo>
                    <a:pt x="66" y="294"/>
                  </a:lnTo>
                  <a:lnTo>
                    <a:pt x="75" y="285"/>
                  </a:lnTo>
                  <a:lnTo>
                    <a:pt x="75" y="283"/>
                  </a:lnTo>
                  <a:lnTo>
                    <a:pt x="78" y="282"/>
                  </a:lnTo>
                  <a:lnTo>
                    <a:pt x="86" y="277"/>
                  </a:lnTo>
                  <a:lnTo>
                    <a:pt x="92" y="272"/>
                  </a:lnTo>
                  <a:lnTo>
                    <a:pt x="93" y="268"/>
                  </a:lnTo>
                  <a:lnTo>
                    <a:pt x="88" y="264"/>
                  </a:lnTo>
                  <a:lnTo>
                    <a:pt x="82" y="259"/>
                  </a:lnTo>
                  <a:lnTo>
                    <a:pt x="82" y="251"/>
                  </a:lnTo>
                  <a:lnTo>
                    <a:pt x="83" y="244"/>
                  </a:lnTo>
                  <a:lnTo>
                    <a:pt x="89" y="241"/>
                  </a:lnTo>
                  <a:lnTo>
                    <a:pt x="100" y="244"/>
                  </a:lnTo>
                  <a:lnTo>
                    <a:pt x="104" y="240"/>
                  </a:lnTo>
                  <a:lnTo>
                    <a:pt x="107" y="238"/>
                  </a:lnTo>
                  <a:lnTo>
                    <a:pt x="101" y="217"/>
                  </a:lnTo>
                  <a:lnTo>
                    <a:pt x="93" y="212"/>
                  </a:lnTo>
                  <a:lnTo>
                    <a:pt x="92" y="212"/>
                  </a:lnTo>
                  <a:lnTo>
                    <a:pt x="88" y="215"/>
                  </a:lnTo>
                  <a:lnTo>
                    <a:pt x="83" y="217"/>
                  </a:lnTo>
                  <a:lnTo>
                    <a:pt x="82" y="218"/>
                  </a:lnTo>
                  <a:lnTo>
                    <a:pt x="67" y="210"/>
                  </a:lnTo>
                  <a:lnTo>
                    <a:pt x="62" y="207"/>
                  </a:lnTo>
                  <a:lnTo>
                    <a:pt x="62" y="206"/>
                  </a:lnTo>
                  <a:lnTo>
                    <a:pt x="58" y="182"/>
                  </a:lnTo>
                  <a:lnTo>
                    <a:pt x="59" y="173"/>
                  </a:lnTo>
                  <a:lnTo>
                    <a:pt x="62" y="163"/>
                  </a:lnTo>
                  <a:lnTo>
                    <a:pt x="58" y="161"/>
                  </a:lnTo>
                  <a:lnTo>
                    <a:pt x="52" y="158"/>
                  </a:lnTo>
                  <a:lnTo>
                    <a:pt x="42" y="151"/>
                  </a:lnTo>
                  <a:lnTo>
                    <a:pt x="37" y="152"/>
                  </a:lnTo>
                  <a:lnTo>
                    <a:pt x="27" y="154"/>
                  </a:lnTo>
                  <a:lnTo>
                    <a:pt x="11" y="155"/>
                  </a:lnTo>
                  <a:lnTo>
                    <a:pt x="12" y="147"/>
                  </a:lnTo>
                  <a:lnTo>
                    <a:pt x="4" y="121"/>
                  </a:lnTo>
                  <a:lnTo>
                    <a:pt x="4" y="120"/>
                  </a:lnTo>
                  <a:lnTo>
                    <a:pt x="4" y="113"/>
                  </a:lnTo>
                  <a:lnTo>
                    <a:pt x="4" y="107"/>
                  </a:lnTo>
                  <a:lnTo>
                    <a:pt x="4" y="107"/>
                  </a:lnTo>
                  <a:lnTo>
                    <a:pt x="4" y="95"/>
                  </a:lnTo>
                  <a:lnTo>
                    <a:pt x="6" y="83"/>
                  </a:lnTo>
                  <a:lnTo>
                    <a:pt x="3" y="82"/>
                  </a:lnTo>
                  <a:lnTo>
                    <a:pt x="0" y="79"/>
                  </a:lnTo>
                  <a:lnTo>
                    <a:pt x="0" y="75"/>
                  </a:lnTo>
                  <a:lnTo>
                    <a:pt x="0" y="72"/>
                  </a:lnTo>
                  <a:lnTo>
                    <a:pt x="8" y="67"/>
                  </a:lnTo>
                  <a:lnTo>
                    <a:pt x="10" y="58"/>
                  </a:lnTo>
                  <a:lnTo>
                    <a:pt x="23" y="58"/>
                  </a:lnTo>
                  <a:lnTo>
                    <a:pt x="32" y="68"/>
                  </a:lnTo>
                  <a:lnTo>
                    <a:pt x="38" y="62"/>
                  </a:lnTo>
                  <a:lnTo>
                    <a:pt x="33" y="52"/>
                  </a:lnTo>
                  <a:lnTo>
                    <a:pt x="41" y="46"/>
                  </a:lnTo>
                  <a:lnTo>
                    <a:pt x="44" y="43"/>
                  </a:lnTo>
                  <a:lnTo>
                    <a:pt x="48" y="42"/>
                  </a:lnTo>
                  <a:lnTo>
                    <a:pt x="53" y="38"/>
                  </a:lnTo>
                  <a:lnTo>
                    <a:pt x="64" y="38"/>
                  </a:lnTo>
                  <a:lnTo>
                    <a:pt x="68" y="43"/>
                  </a:lnTo>
                  <a:lnTo>
                    <a:pt x="83" y="42"/>
                  </a:lnTo>
                  <a:lnTo>
                    <a:pt x="100" y="26"/>
                  </a:lnTo>
                  <a:lnTo>
                    <a:pt x="100" y="24"/>
                  </a:lnTo>
                  <a:lnTo>
                    <a:pt x="105" y="19"/>
                  </a:lnTo>
                  <a:lnTo>
                    <a:pt x="105" y="17"/>
                  </a:lnTo>
                  <a:lnTo>
                    <a:pt x="108" y="13"/>
                  </a:lnTo>
                  <a:lnTo>
                    <a:pt x="115" y="7"/>
                  </a:lnTo>
                  <a:lnTo>
                    <a:pt x="139" y="0"/>
                  </a:lnTo>
                  <a:lnTo>
                    <a:pt x="172" y="0"/>
                  </a:lnTo>
                  <a:lnTo>
                    <a:pt x="180" y="1"/>
                  </a:lnTo>
                  <a:lnTo>
                    <a:pt x="201" y="2"/>
                  </a:lnTo>
                  <a:lnTo>
                    <a:pt x="205" y="9"/>
                  </a:lnTo>
                  <a:lnTo>
                    <a:pt x="221" y="5"/>
                  </a:lnTo>
                  <a:close/>
                </a:path>
              </a:pathLst>
            </a:custGeom>
            <a:solidFill>
              <a:srgbClr val="5483B6"/>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4" name="Freeform 10">
              <a:extLst>
                <a:ext uri="{FF2B5EF4-FFF2-40B4-BE49-F238E27FC236}">
                  <a16:creationId xmlns:a16="http://schemas.microsoft.com/office/drawing/2014/main" id="{ECD81861-AD4D-4FE2-AF26-58C0BB2EF476}"/>
                </a:ext>
              </a:extLst>
            </p:cNvPr>
            <p:cNvSpPr>
              <a:spLocks/>
            </p:cNvSpPr>
            <p:nvPr/>
          </p:nvSpPr>
          <p:spPr bwMode="auto">
            <a:xfrm>
              <a:off x="4486276" y="4959352"/>
              <a:ext cx="652463" cy="731838"/>
            </a:xfrm>
            <a:custGeom>
              <a:avLst/>
              <a:gdLst>
                <a:gd name="T0" fmla="*/ 395 w 411"/>
                <a:gd name="T1" fmla="*/ 307 h 461"/>
                <a:gd name="T2" fmla="*/ 380 w 411"/>
                <a:gd name="T3" fmla="*/ 317 h 461"/>
                <a:gd name="T4" fmla="*/ 377 w 411"/>
                <a:gd name="T5" fmla="*/ 338 h 461"/>
                <a:gd name="T6" fmla="*/ 371 w 411"/>
                <a:gd name="T7" fmla="*/ 345 h 461"/>
                <a:gd name="T8" fmla="*/ 373 w 411"/>
                <a:gd name="T9" fmla="*/ 352 h 461"/>
                <a:gd name="T10" fmla="*/ 371 w 411"/>
                <a:gd name="T11" fmla="*/ 364 h 461"/>
                <a:gd name="T12" fmla="*/ 382 w 411"/>
                <a:gd name="T13" fmla="*/ 371 h 461"/>
                <a:gd name="T14" fmla="*/ 393 w 411"/>
                <a:gd name="T15" fmla="*/ 382 h 461"/>
                <a:gd name="T16" fmla="*/ 399 w 411"/>
                <a:gd name="T17" fmla="*/ 398 h 461"/>
                <a:gd name="T18" fmla="*/ 404 w 411"/>
                <a:gd name="T19" fmla="*/ 427 h 461"/>
                <a:gd name="T20" fmla="*/ 377 w 411"/>
                <a:gd name="T21" fmla="*/ 437 h 461"/>
                <a:gd name="T22" fmla="*/ 380 w 411"/>
                <a:gd name="T23" fmla="*/ 415 h 461"/>
                <a:gd name="T24" fmla="*/ 380 w 411"/>
                <a:gd name="T25" fmla="*/ 397 h 461"/>
                <a:gd name="T26" fmla="*/ 367 w 411"/>
                <a:gd name="T27" fmla="*/ 383 h 461"/>
                <a:gd name="T28" fmla="*/ 359 w 411"/>
                <a:gd name="T29" fmla="*/ 377 h 461"/>
                <a:gd name="T30" fmla="*/ 352 w 411"/>
                <a:gd name="T31" fmla="*/ 379 h 461"/>
                <a:gd name="T32" fmla="*/ 365 w 411"/>
                <a:gd name="T33" fmla="*/ 394 h 461"/>
                <a:gd name="T34" fmla="*/ 352 w 411"/>
                <a:gd name="T35" fmla="*/ 397 h 461"/>
                <a:gd name="T36" fmla="*/ 335 w 411"/>
                <a:gd name="T37" fmla="*/ 402 h 461"/>
                <a:gd name="T38" fmla="*/ 321 w 411"/>
                <a:gd name="T39" fmla="*/ 401 h 461"/>
                <a:gd name="T40" fmla="*/ 328 w 411"/>
                <a:gd name="T41" fmla="*/ 447 h 461"/>
                <a:gd name="T42" fmla="*/ 311 w 411"/>
                <a:gd name="T43" fmla="*/ 447 h 461"/>
                <a:gd name="T44" fmla="*/ 287 w 411"/>
                <a:gd name="T45" fmla="*/ 456 h 461"/>
                <a:gd name="T46" fmla="*/ 268 w 411"/>
                <a:gd name="T47" fmla="*/ 456 h 461"/>
                <a:gd name="T48" fmla="*/ 255 w 411"/>
                <a:gd name="T49" fmla="*/ 424 h 461"/>
                <a:gd name="T50" fmla="*/ 244 w 411"/>
                <a:gd name="T51" fmla="*/ 385 h 461"/>
                <a:gd name="T52" fmla="*/ 242 w 411"/>
                <a:gd name="T53" fmla="*/ 359 h 461"/>
                <a:gd name="T54" fmla="*/ 219 w 411"/>
                <a:gd name="T55" fmla="*/ 322 h 461"/>
                <a:gd name="T56" fmla="*/ 195 w 411"/>
                <a:gd name="T57" fmla="*/ 300 h 461"/>
                <a:gd name="T58" fmla="*/ 194 w 411"/>
                <a:gd name="T59" fmla="*/ 269 h 461"/>
                <a:gd name="T60" fmla="*/ 94 w 411"/>
                <a:gd name="T61" fmla="*/ 240 h 461"/>
                <a:gd name="T62" fmla="*/ 44 w 411"/>
                <a:gd name="T63" fmla="*/ 254 h 461"/>
                <a:gd name="T64" fmla="*/ 19 w 411"/>
                <a:gd name="T65" fmla="*/ 213 h 461"/>
                <a:gd name="T66" fmla="*/ 37 w 411"/>
                <a:gd name="T67" fmla="*/ 168 h 461"/>
                <a:gd name="T68" fmla="*/ 36 w 411"/>
                <a:gd name="T69" fmla="*/ 111 h 461"/>
                <a:gd name="T70" fmla="*/ 15 w 411"/>
                <a:gd name="T71" fmla="*/ 98 h 461"/>
                <a:gd name="T72" fmla="*/ 48 w 411"/>
                <a:gd name="T73" fmla="*/ 83 h 461"/>
                <a:gd name="T74" fmla="*/ 60 w 411"/>
                <a:gd name="T75" fmla="*/ 51 h 461"/>
                <a:gd name="T76" fmla="*/ 96 w 411"/>
                <a:gd name="T77" fmla="*/ 48 h 461"/>
                <a:gd name="T78" fmla="*/ 122 w 411"/>
                <a:gd name="T79" fmla="*/ 21 h 461"/>
                <a:gd name="T80" fmla="*/ 127 w 411"/>
                <a:gd name="T81" fmla="*/ 3 h 461"/>
                <a:gd name="T82" fmla="*/ 171 w 411"/>
                <a:gd name="T83" fmla="*/ 34 h 461"/>
                <a:gd name="T84" fmla="*/ 195 w 411"/>
                <a:gd name="T85" fmla="*/ 56 h 461"/>
                <a:gd name="T86" fmla="*/ 216 w 411"/>
                <a:gd name="T87" fmla="*/ 74 h 461"/>
                <a:gd name="T88" fmla="*/ 253 w 411"/>
                <a:gd name="T89" fmla="*/ 101 h 461"/>
                <a:gd name="T90" fmla="*/ 259 w 411"/>
                <a:gd name="T91" fmla="*/ 132 h 461"/>
                <a:gd name="T92" fmla="*/ 273 w 411"/>
                <a:gd name="T93" fmla="*/ 162 h 461"/>
                <a:gd name="T94" fmla="*/ 288 w 411"/>
                <a:gd name="T95" fmla="*/ 171 h 461"/>
                <a:gd name="T96" fmla="*/ 317 w 411"/>
                <a:gd name="T97" fmla="*/ 180 h 461"/>
                <a:gd name="T98" fmla="*/ 315 w 411"/>
                <a:gd name="T99" fmla="*/ 164 h 461"/>
                <a:gd name="T100" fmla="*/ 336 w 411"/>
                <a:gd name="T101" fmla="*/ 145 h 461"/>
                <a:gd name="T102" fmla="*/ 356 w 411"/>
                <a:gd name="T103" fmla="*/ 167 h 461"/>
                <a:gd name="T104" fmla="*/ 375 w 411"/>
                <a:gd name="T105" fmla="*/ 244 h 461"/>
                <a:gd name="T106" fmla="*/ 395 w 411"/>
                <a:gd name="T107" fmla="*/ 262 h 461"/>
                <a:gd name="T108" fmla="*/ 411 w 411"/>
                <a:gd name="T109" fmla="*/ 27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1" h="461">
                  <a:moveTo>
                    <a:pt x="411" y="278"/>
                  </a:moveTo>
                  <a:lnTo>
                    <a:pt x="408" y="282"/>
                  </a:lnTo>
                  <a:lnTo>
                    <a:pt x="410" y="293"/>
                  </a:lnTo>
                  <a:lnTo>
                    <a:pt x="395" y="307"/>
                  </a:lnTo>
                  <a:lnTo>
                    <a:pt x="393" y="303"/>
                  </a:lnTo>
                  <a:lnTo>
                    <a:pt x="388" y="303"/>
                  </a:lnTo>
                  <a:lnTo>
                    <a:pt x="385" y="312"/>
                  </a:lnTo>
                  <a:lnTo>
                    <a:pt x="380" y="317"/>
                  </a:lnTo>
                  <a:lnTo>
                    <a:pt x="377" y="322"/>
                  </a:lnTo>
                  <a:lnTo>
                    <a:pt x="375" y="322"/>
                  </a:lnTo>
                  <a:lnTo>
                    <a:pt x="377" y="336"/>
                  </a:lnTo>
                  <a:lnTo>
                    <a:pt x="377" y="338"/>
                  </a:lnTo>
                  <a:lnTo>
                    <a:pt x="375" y="340"/>
                  </a:lnTo>
                  <a:lnTo>
                    <a:pt x="374" y="341"/>
                  </a:lnTo>
                  <a:lnTo>
                    <a:pt x="374" y="342"/>
                  </a:lnTo>
                  <a:lnTo>
                    <a:pt x="371" y="345"/>
                  </a:lnTo>
                  <a:lnTo>
                    <a:pt x="371" y="348"/>
                  </a:lnTo>
                  <a:lnTo>
                    <a:pt x="371" y="349"/>
                  </a:lnTo>
                  <a:lnTo>
                    <a:pt x="371" y="351"/>
                  </a:lnTo>
                  <a:lnTo>
                    <a:pt x="373" y="352"/>
                  </a:lnTo>
                  <a:lnTo>
                    <a:pt x="373" y="353"/>
                  </a:lnTo>
                  <a:lnTo>
                    <a:pt x="374" y="356"/>
                  </a:lnTo>
                  <a:lnTo>
                    <a:pt x="374" y="359"/>
                  </a:lnTo>
                  <a:lnTo>
                    <a:pt x="371" y="364"/>
                  </a:lnTo>
                  <a:lnTo>
                    <a:pt x="375" y="366"/>
                  </a:lnTo>
                  <a:lnTo>
                    <a:pt x="380" y="368"/>
                  </a:lnTo>
                  <a:lnTo>
                    <a:pt x="381" y="371"/>
                  </a:lnTo>
                  <a:lnTo>
                    <a:pt x="382" y="371"/>
                  </a:lnTo>
                  <a:lnTo>
                    <a:pt x="392" y="370"/>
                  </a:lnTo>
                  <a:lnTo>
                    <a:pt x="392" y="372"/>
                  </a:lnTo>
                  <a:lnTo>
                    <a:pt x="395" y="374"/>
                  </a:lnTo>
                  <a:lnTo>
                    <a:pt x="393" y="382"/>
                  </a:lnTo>
                  <a:lnTo>
                    <a:pt x="393" y="387"/>
                  </a:lnTo>
                  <a:lnTo>
                    <a:pt x="393" y="392"/>
                  </a:lnTo>
                  <a:lnTo>
                    <a:pt x="393" y="396"/>
                  </a:lnTo>
                  <a:lnTo>
                    <a:pt x="399" y="398"/>
                  </a:lnTo>
                  <a:lnTo>
                    <a:pt x="403" y="402"/>
                  </a:lnTo>
                  <a:lnTo>
                    <a:pt x="403" y="404"/>
                  </a:lnTo>
                  <a:lnTo>
                    <a:pt x="404" y="416"/>
                  </a:lnTo>
                  <a:lnTo>
                    <a:pt x="404" y="427"/>
                  </a:lnTo>
                  <a:lnTo>
                    <a:pt x="399" y="434"/>
                  </a:lnTo>
                  <a:lnTo>
                    <a:pt x="386" y="439"/>
                  </a:lnTo>
                  <a:lnTo>
                    <a:pt x="382" y="439"/>
                  </a:lnTo>
                  <a:lnTo>
                    <a:pt x="377" y="437"/>
                  </a:lnTo>
                  <a:lnTo>
                    <a:pt x="377" y="428"/>
                  </a:lnTo>
                  <a:lnTo>
                    <a:pt x="378" y="423"/>
                  </a:lnTo>
                  <a:lnTo>
                    <a:pt x="380" y="420"/>
                  </a:lnTo>
                  <a:lnTo>
                    <a:pt x="380" y="415"/>
                  </a:lnTo>
                  <a:lnTo>
                    <a:pt x="380" y="413"/>
                  </a:lnTo>
                  <a:lnTo>
                    <a:pt x="380" y="408"/>
                  </a:lnTo>
                  <a:lnTo>
                    <a:pt x="381" y="401"/>
                  </a:lnTo>
                  <a:lnTo>
                    <a:pt x="380" y="397"/>
                  </a:lnTo>
                  <a:lnTo>
                    <a:pt x="377" y="392"/>
                  </a:lnTo>
                  <a:lnTo>
                    <a:pt x="370" y="387"/>
                  </a:lnTo>
                  <a:lnTo>
                    <a:pt x="369" y="386"/>
                  </a:lnTo>
                  <a:lnTo>
                    <a:pt x="367" y="383"/>
                  </a:lnTo>
                  <a:lnTo>
                    <a:pt x="366" y="381"/>
                  </a:lnTo>
                  <a:lnTo>
                    <a:pt x="365" y="381"/>
                  </a:lnTo>
                  <a:lnTo>
                    <a:pt x="363" y="378"/>
                  </a:lnTo>
                  <a:lnTo>
                    <a:pt x="359" y="377"/>
                  </a:lnTo>
                  <a:lnTo>
                    <a:pt x="356" y="375"/>
                  </a:lnTo>
                  <a:lnTo>
                    <a:pt x="355" y="377"/>
                  </a:lnTo>
                  <a:lnTo>
                    <a:pt x="351" y="378"/>
                  </a:lnTo>
                  <a:lnTo>
                    <a:pt x="352" y="379"/>
                  </a:lnTo>
                  <a:lnTo>
                    <a:pt x="352" y="381"/>
                  </a:lnTo>
                  <a:lnTo>
                    <a:pt x="355" y="383"/>
                  </a:lnTo>
                  <a:lnTo>
                    <a:pt x="366" y="393"/>
                  </a:lnTo>
                  <a:lnTo>
                    <a:pt x="365" y="394"/>
                  </a:lnTo>
                  <a:lnTo>
                    <a:pt x="363" y="397"/>
                  </a:lnTo>
                  <a:lnTo>
                    <a:pt x="360" y="397"/>
                  </a:lnTo>
                  <a:lnTo>
                    <a:pt x="358" y="396"/>
                  </a:lnTo>
                  <a:lnTo>
                    <a:pt x="352" y="397"/>
                  </a:lnTo>
                  <a:lnTo>
                    <a:pt x="350" y="397"/>
                  </a:lnTo>
                  <a:lnTo>
                    <a:pt x="344" y="396"/>
                  </a:lnTo>
                  <a:lnTo>
                    <a:pt x="339" y="396"/>
                  </a:lnTo>
                  <a:lnTo>
                    <a:pt x="335" y="402"/>
                  </a:lnTo>
                  <a:lnTo>
                    <a:pt x="328" y="402"/>
                  </a:lnTo>
                  <a:lnTo>
                    <a:pt x="324" y="396"/>
                  </a:lnTo>
                  <a:lnTo>
                    <a:pt x="322" y="396"/>
                  </a:lnTo>
                  <a:lnTo>
                    <a:pt x="321" y="401"/>
                  </a:lnTo>
                  <a:lnTo>
                    <a:pt x="318" y="408"/>
                  </a:lnTo>
                  <a:lnTo>
                    <a:pt x="310" y="417"/>
                  </a:lnTo>
                  <a:lnTo>
                    <a:pt x="324" y="442"/>
                  </a:lnTo>
                  <a:lnTo>
                    <a:pt x="328" y="447"/>
                  </a:lnTo>
                  <a:lnTo>
                    <a:pt x="321" y="450"/>
                  </a:lnTo>
                  <a:lnTo>
                    <a:pt x="320" y="452"/>
                  </a:lnTo>
                  <a:lnTo>
                    <a:pt x="318" y="450"/>
                  </a:lnTo>
                  <a:lnTo>
                    <a:pt x="311" y="447"/>
                  </a:lnTo>
                  <a:lnTo>
                    <a:pt x="309" y="450"/>
                  </a:lnTo>
                  <a:lnTo>
                    <a:pt x="294" y="446"/>
                  </a:lnTo>
                  <a:lnTo>
                    <a:pt x="285" y="449"/>
                  </a:lnTo>
                  <a:lnTo>
                    <a:pt x="287" y="456"/>
                  </a:lnTo>
                  <a:lnTo>
                    <a:pt x="288" y="461"/>
                  </a:lnTo>
                  <a:lnTo>
                    <a:pt x="279" y="461"/>
                  </a:lnTo>
                  <a:lnTo>
                    <a:pt x="272" y="461"/>
                  </a:lnTo>
                  <a:lnTo>
                    <a:pt x="268" y="456"/>
                  </a:lnTo>
                  <a:lnTo>
                    <a:pt x="259" y="438"/>
                  </a:lnTo>
                  <a:lnTo>
                    <a:pt x="251" y="438"/>
                  </a:lnTo>
                  <a:lnTo>
                    <a:pt x="247" y="438"/>
                  </a:lnTo>
                  <a:lnTo>
                    <a:pt x="255" y="424"/>
                  </a:lnTo>
                  <a:lnTo>
                    <a:pt x="249" y="419"/>
                  </a:lnTo>
                  <a:lnTo>
                    <a:pt x="247" y="405"/>
                  </a:lnTo>
                  <a:lnTo>
                    <a:pt x="246" y="401"/>
                  </a:lnTo>
                  <a:lnTo>
                    <a:pt x="244" y="385"/>
                  </a:lnTo>
                  <a:lnTo>
                    <a:pt x="235" y="382"/>
                  </a:lnTo>
                  <a:lnTo>
                    <a:pt x="238" y="371"/>
                  </a:lnTo>
                  <a:lnTo>
                    <a:pt x="239" y="368"/>
                  </a:lnTo>
                  <a:lnTo>
                    <a:pt x="242" y="359"/>
                  </a:lnTo>
                  <a:lnTo>
                    <a:pt x="217" y="344"/>
                  </a:lnTo>
                  <a:lnTo>
                    <a:pt x="219" y="330"/>
                  </a:lnTo>
                  <a:lnTo>
                    <a:pt x="219" y="327"/>
                  </a:lnTo>
                  <a:lnTo>
                    <a:pt x="219" y="322"/>
                  </a:lnTo>
                  <a:lnTo>
                    <a:pt x="219" y="318"/>
                  </a:lnTo>
                  <a:lnTo>
                    <a:pt x="216" y="314"/>
                  </a:lnTo>
                  <a:lnTo>
                    <a:pt x="199" y="300"/>
                  </a:lnTo>
                  <a:lnTo>
                    <a:pt x="195" y="300"/>
                  </a:lnTo>
                  <a:lnTo>
                    <a:pt x="197" y="296"/>
                  </a:lnTo>
                  <a:lnTo>
                    <a:pt x="195" y="285"/>
                  </a:lnTo>
                  <a:lnTo>
                    <a:pt x="195" y="274"/>
                  </a:lnTo>
                  <a:lnTo>
                    <a:pt x="194" y="269"/>
                  </a:lnTo>
                  <a:lnTo>
                    <a:pt x="165" y="244"/>
                  </a:lnTo>
                  <a:lnTo>
                    <a:pt x="134" y="246"/>
                  </a:lnTo>
                  <a:lnTo>
                    <a:pt x="92" y="236"/>
                  </a:lnTo>
                  <a:lnTo>
                    <a:pt x="94" y="240"/>
                  </a:lnTo>
                  <a:lnTo>
                    <a:pt x="83" y="236"/>
                  </a:lnTo>
                  <a:lnTo>
                    <a:pt x="79" y="237"/>
                  </a:lnTo>
                  <a:lnTo>
                    <a:pt x="49" y="251"/>
                  </a:lnTo>
                  <a:lnTo>
                    <a:pt x="44" y="254"/>
                  </a:lnTo>
                  <a:lnTo>
                    <a:pt x="21" y="244"/>
                  </a:lnTo>
                  <a:lnTo>
                    <a:pt x="0" y="250"/>
                  </a:lnTo>
                  <a:lnTo>
                    <a:pt x="15" y="231"/>
                  </a:lnTo>
                  <a:lnTo>
                    <a:pt x="19" y="213"/>
                  </a:lnTo>
                  <a:lnTo>
                    <a:pt x="30" y="201"/>
                  </a:lnTo>
                  <a:lnTo>
                    <a:pt x="32" y="197"/>
                  </a:lnTo>
                  <a:lnTo>
                    <a:pt x="36" y="169"/>
                  </a:lnTo>
                  <a:lnTo>
                    <a:pt x="37" y="168"/>
                  </a:lnTo>
                  <a:lnTo>
                    <a:pt x="45" y="142"/>
                  </a:lnTo>
                  <a:lnTo>
                    <a:pt x="37" y="132"/>
                  </a:lnTo>
                  <a:lnTo>
                    <a:pt x="34" y="131"/>
                  </a:lnTo>
                  <a:lnTo>
                    <a:pt x="36" y="111"/>
                  </a:lnTo>
                  <a:lnTo>
                    <a:pt x="25" y="102"/>
                  </a:lnTo>
                  <a:lnTo>
                    <a:pt x="17" y="101"/>
                  </a:lnTo>
                  <a:lnTo>
                    <a:pt x="11" y="100"/>
                  </a:lnTo>
                  <a:lnTo>
                    <a:pt x="15" y="98"/>
                  </a:lnTo>
                  <a:lnTo>
                    <a:pt x="29" y="86"/>
                  </a:lnTo>
                  <a:lnTo>
                    <a:pt x="32" y="85"/>
                  </a:lnTo>
                  <a:lnTo>
                    <a:pt x="36" y="81"/>
                  </a:lnTo>
                  <a:lnTo>
                    <a:pt x="48" y="83"/>
                  </a:lnTo>
                  <a:lnTo>
                    <a:pt x="51" y="78"/>
                  </a:lnTo>
                  <a:lnTo>
                    <a:pt x="49" y="70"/>
                  </a:lnTo>
                  <a:lnTo>
                    <a:pt x="56" y="57"/>
                  </a:lnTo>
                  <a:lnTo>
                    <a:pt x="60" y="51"/>
                  </a:lnTo>
                  <a:lnTo>
                    <a:pt x="64" y="44"/>
                  </a:lnTo>
                  <a:lnTo>
                    <a:pt x="75" y="37"/>
                  </a:lnTo>
                  <a:lnTo>
                    <a:pt x="82" y="45"/>
                  </a:lnTo>
                  <a:lnTo>
                    <a:pt x="96" y="48"/>
                  </a:lnTo>
                  <a:lnTo>
                    <a:pt x="112" y="27"/>
                  </a:lnTo>
                  <a:lnTo>
                    <a:pt x="114" y="26"/>
                  </a:lnTo>
                  <a:lnTo>
                    <a:pt x="120" y="32"/>
                  </a:lnTo>
                  <a:lnTo>
                    <a:pt x="122" y="21"/>
                  </a:lnTo>
                  <a:lnTo>
                    <a:pt x="126" y="21"/>
                  </a:lnTo>
                  <a:lnTo>
                    <a:pt x="130" y="14"/>
                  </a:lnTo>
                  <a:lnTo>
                    <a:pt x="122" y="7"/>
                  </a:lnTo>
                  <a:lnTo>
                    <a:pt x="127" y="3"/>
                  </a:lnTo>
                  <a:lnTo>
                    <a:pt x="135" y="0"/>
                  </a:lnTo>
                  <a:lnTo>
                    <a:pt x="142" y="11"/>
                  </a:lnTo>
                  <a:lnTo>
                    <a:pt x="171" y="33"/>
                  </a:lnTo>
                  <a:lnTo>
                    <a:pt x="171" y="34"/>
                  </a:lnTo>
                  <a:lnTo>
                    <a:pt x="172" y="40"/>
                  </a:lnTo>
                  <a:lnTo>
                    <a:pt x="176" y="44"/>
                  </a:lnTo>
                  <a:lnTo>
                    <a:pt x="183" y="48"/>
                  </a:lnTo>
                  <a:lnTo>
                    <a:pt x="195" y="56"/>
                  </a:lnTo>
                  <a:lnTo>
                    <a:pt x="198" y="57"/>
                  </a:lnTo>
                  <a:lnTo>
                    <a:pt x="205" y="59"/>
                  </a:lnTo>
                  <a:lnTo>
                    <a:pt x="208" y="67"/>
                  </a:lnTo>
                  <a:lnTo>
                    <a:pt x="216" y="74"/>
                  </a:lnTo>
                  <a:lnTo>
                    <a:pt x="231" y="83"/>
                  </a:lnTo>
                  <a:lnTo>
                    <a:pt x="236" y="87"/>
                  </a:lnTo>
                  <a:lnTo>
                    <a:pt x="249" y="97"/>
                  </a:lnTo>
                  <a:lnTo>
                    <a:pt x="253" y="101"/>
                  </a:lnTo>
                  <a:lnTo>
                    <a:pt x="258" y="107"/>
                  </a:lnTo>
                  <a:lnTo>
                    <a:pt x="255" y="112"/>
                  </a:lnTo>
                  <a:lnTo>
                    <a:pt x="255" y="115"/>
                  </a:lnTo>
                  <a:lnTo>
                    <a:pt x="259" y="132"/>
                  </a:lnTo>
                  <a:lnTo>
                    <a:pt x="269" y="142"/>
                  </a:lnTo>
                  <a:lnTo>
                    <a:pt x="265" y="150"/>
                  </a:lnTo>
                  <a:lnTo>
                    <a:pt x="265" y="157"/>
                  </a:lnTo>
                  <a:lnTo>
                    <a:pt x="273" y="162"/>
                  </a:lnTo>
                  <a:lnTo>
                    <a:pt x="279" y="162"/>
                  </a:lnTo>
                  <a:lnTo>
                    <a:pt x="290" y="164"/>
                  </a:lnTo>
                  <a:lnTo>
                    <a:pt x="290" y="165"/>
                  </a:lnTo>
                  <a:lnTo>
                    <a:pt x="288" y="171"/>
                  </a:lnTo>
                  <a:lnTo>
                    <a:pt x="311" y="183"/>
                  </a:lnTo>
                  <a:lnTo>
                    <a:pt x="317" y="186"/>
                  </a:lnTo>
                  <a:lnTo>
                    <a:pt x="317" y="182"/>
                  </a:lnTo>
                  <a:lnTo>
                    <a:pt x="317" y="180"/>
                  </a:lnTo>
                  <a:lnTo>
                    <a:pt x="315" y="173"/>
                  </a:lnTo>
                  <a:lnTo>
                    <a:pt x="314" y="169"/>
                  </a:lnTo>
                  <a:lnTo>
                    <a:pt x="315" y="168"/>
                  </a:lnTo>
                  <a:lnTo>
                    <a:pt x="315" y="164"/>
                  </a:lnTo>
                  <a:lnTo>
                    <a:pt x="321" y="152"/>
                  </a:lnTo>
                  <a:lnTo>
                    <a:pt x="322" y="156"/>
                  </a:lnTo>
                  <a:lnTo>
                    <a:pt x="329" y="150"/>
                  </a:lnTo>
                  <a:lnTo>
                    <a:pt x="336" y="145"/>
                  </a:lnTo>
                  <a:lnTo>
                    <a:pt x="330" y="141"/>
                  </a:lnTo>
                  <a:lnTo>
                    <a:pt x="332" y="141"/>
                  </a:lnTo>
                  <a:lnTo>
                    <a:pt x="347" y="141"/>
                  </a:lnTo>
                  <a:lnTo>
                    <a:pt x="356" y="167"/>
                  </a:lnTo>
                  <a:lnTo>
                    <a:pt x="360" y="171"/>
                  </a:lnTo>
                  <a:lnTo>
                    <a:pt x="363" y="203"/>
                  </a:lnTo>
                  <a:lnTo>
                    <a:pt x="377" y="240"/>
                  </a:lnTo>
                  <a:lnTo>
                    <a:pt x="375" y="244"/>
                  </a:lnTo>
                  <a:lnTo>
                    <a:pt x="380" y="252"/>
                  </a:lnTo>
                  <a:lnTo>
                    <a:pt x="381" y="254"/>
                  </a:lnTo>
                  <a:lnTo>
                    <a:pt x="384" y="252"/>
                  </a:lnTo>
                  <a:lnTo>
                    <a:pt x="395" y="262"/>
                  </a:lnTo>
                  <a:lnTo>
                    <a:pt x="401" y="266"/>
                  </a:lnTo>
                  <a:lnTo>
                    <a:pt x="407" y="269"/>
                  </a:lnTo>
                  <a:lnTo>
                    <a:pt x="411" y="276"/>
                  </a:lnTo>
                  <a:lnTo>
                    <a:pt x="411" y="278"/>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5" name="Freeform 11">
              <a:extLst>
                <a:ext uri="{FF2B5EF4-FFF2-40B4-BE49-F238E27FC236}">
                  <a16:creationId xmlns:a16="http://schemas.microsoft.com/office/drawing/2014/main" id="{48F76AC2-8D19-491C-A81C-F0BE4A099F4F}"/>
                </a:ext>
              </a:extLst>
            </p:cNvPr>
            <p:cNvSpPr>
              <a:spLocks noEditPoints="1"/>
            </p:cNvSpPr>
            <p:nvPr/>
          </p:nvSpPr>
          <p:spPr bwMode="auto">
            <a:xfrm>
              <a:off x="4935538" y="5583238"/>
              <a:ext cx="161925" cy="298450"/>
            </a:xfrm>
            <a:custGeom>
              <a:avLst/>
              <a:gdLst>
                <a:gd name="T0" fmla="*/ 92 w 102"/>
                <a:gd name="T1" fmla="*/ 164 h 188"/>
                <a:gd name="T2" fmla="*/ 86 w 102"/>
                <a:gd name="T3" fmla="*/ 164 h 188"/>
                <a:gd name="T4" fmla="*/ 84 w 102"/>
                <a:gd name="T5" fmla="*/ 166 h 188"/>
                <a:gd name="T6" fmla="*/ 79 w 102"/>
                <a:gd name="T7" fmla="*/ 159 h 188"/>
                <a:gd name="T8" fmla="*/ 80 w 102"/>
                <a:gd name="T9" fmla="*/ 147 h 188"/>
                <a:gd name="T10" fmla="*/ 87 w 102"/>
                <a:gd name="T11" fmla="*/ 144 h 188"/>
                <a:gd name="T12" fmla="*/ 88 w 102"/>
                <a:gd name="T13" fmla="*/ 139 h 188"/>
                <a:gd name="T14" fmla="*/ 79 w 102"/>
                <a:gd name="T15" fmla="*/ 129 h 188"/>
                <a:gd name="T16" fmla="*/ 84 w 102"/>
                <a:gd name="T17" fmla="*/ 117 h 188"/>
                <a:gd name="T18" fmla="*/ 88 w 102"/>
                <a:gd name="T19" fmla="*/ 114 h 188"/>
                <a:gd name="T20" fmla="*/ 94 w 102"/>
                <a:gd name="T21" fmla="*/ 132 h 188"/>
                <a:gd name="T22" fmla="*/ 88 w 102"/>
                <a:gd name="T23" fmla="*/ 139 h 188"/>
                <a:gd name="T24" fmla="*/ 94 w 102"/>
                <a:gd name="T25" fmla="*/ 18 h 188"/>
                <a:gd name="T26" fmla="*/ 90 w 102"/>
                <a:gd name="T27" fmla="*/ 39 h 188"/>
                <a:gd name="T28" fmla="*/ 73 w 102"/>
                <a:gd name="T29" fmla="*/ 35 h 188"/>
                <a:gd name="T30" fmla="*/ 69 w 102"/>
                <a:gd name="T31" fmla="*/ 37 h 188"/>
                <a:gd name="T32" fmla="*/ 77 w 102"/>
                <a:gd name="T33" fmla="*/ 46 h 188"/>
                <a:gd name="T34" fmla="*/ 83 w 102"/>
                <a:gd name="T35" fmla="*/ 60 h 188"/>
                <a:gd name="T36" fmla="*/ 86 w 102"/>
                <a:gd name="T37" fmla="*/ 64 h 188"/>
                <a:gd name="T38" fmla="*/ 94 w 102"/>
                <a:gd name="T39" fmla="*/ 68 h 188"/>
                <a:gd name="T40" fmla="*/ 101 w 102"/>
                <a:gd name="T41" fmla="*/ 74 h 188"/>
                <a:gd name="T42" fmla="*/ 97 w 102"/>
                <a:gd name="T43" fmla="*/ 83 h 188"/>
                <a:gd name="T44" fmla="*/ 98 w 102"/>
                <a:gd name="T45" fmla="*/ 91 h 188"/>
                <a:gd name="T46" fmla="*/ 99 w 102"/>
                <a:gd name="T47" fmla="*/ 98 h 188"/>
                <a:gd name="T48" fmla="*/ 98 w 102"/>
                <a:gd name="T49" fmla="*/ 109 h 188"/>
                <a:gd name="T50" fmla="*/ 88 w 102"/>
                <a:gd name="T51" fmla="*/ 113 h 188"/>
                <a:gd name="T52" fmla="*/ 80 w 102"/>
                <a:gd name="T53" fmla="*/ 117 h 188"/>
                <a:gd name="T54" fmla="*/ 73 w 102"/>
                <a:gd name="T55" fmla="*/ 136 h 188"/>
                <a:gd name="T56" fmla="*/ 71 w 102"/>
                <a:gd name="T57" fmla="*/ 157 h 188"/>
                <a:gd name="T58" fmla="*/ 65 w 102"/>
                <a:gd name="T59" fmla="*/ 155 h 188"/>
                <a:gd name="T60" fmla="*/ 64 w 102"/>
                <a:gd name="T61" fmla="*/ 169 h 188"/>
                <a:gd name="T62" fmla="*/ 61 w 102"/>
                <a:gd name="T63" fmla="*/ 149 h 188"/>
                <a:gd name="T64" fmla="*/ 57 w 102"/>
                <a:gd name="T65" fmla="*/ 158 h 188"/>
                <a:gd name="T66" fmla="*/ 58 w 102"/>
                <a:gd name="T67" fmla="*/ 166 h 188"/>
                <a:gd name="T68" fmla="*/ 47 w 102"/>
                <a:gd name="T69" fmla="*/ 177 h 188"/>
                <a:gd name="T70" fmla="*/ 47 w 102"/>
                <a:gd name="T71" fmla="*/ 172 h 188"/>
                <a:gd name="T72" fmla="*/ 37 w 102"/>
                <a:gd name="T73" fmla="*/ 174 h 188"/>
                <a:gd name="T74" fmla="*/ 32 w 102"/>
                <a:gd name="T75" fmla="*/ 177 h 188"/>
                <a:gd name="T76" fmla="*/ 7 w 102"/>
                <a:gd name="T77" fmla="*/ 188 h 188"/>
                <a:gd name="T78" fmla="*/ 2 w 102"/>
                <a:gd name="T79" fmla="*/ 166 h 188"/>
                <a:gd name="T80" fmla="*/ 9 w 102"/>
                <a:gd name="T81" fmla="*/ 151 h 188"/>
                <a:gd name="T82" fmla="*/ 9 w 102"/>
                <a:gd name="T83" fmla="*/ 134 h 188"/>
                <a:gd name="T84" fmla="*/ 13 w 102"/>
                <a:gd name="T85" fmla="*/ 109 h 188"/>
                <a:gd name="T86" fmla="*/ 4 w 102"/>
                <a:gd name="T87" fmla="*/ 84 h 188"/>
                <a:gd name="T88" fmla="*/ 2 w 102"/>
                <a:gd name="T89" fmla="*/ 56 h 188"/>
                <a:gd name="T90" fmla="*/ 28 w 102"/>
                <a:gd name="T91" fmla="*/ 54 h 188"/>
                <a:gd name="T92" fmla="*/ 38 w 102"/>
                <a:gd name="T93" fmla="*/ 57 h 188"/>
                <a:gd name="T94" fmla="*/ 27 w 102"/>
                <a:gd name="T95" fmla="*/ 24 h 188"/>
                <a:gd name="T96" fmla="*/ 39 w 102"/>
                <a:gd name="T97" fmla="*/ 3 h 188"/>
                <a:gd name="T98" fmla="*/ 52 w 102"/>
                <a:gd name="T99" fmla="*/ 9 h 188"/>
                <a:gd name="T100" fmla="*/ 67 w 102"/>
                <a:gd name="T101" fmla="*/ 4 h 188"/>
                <a:gd name="T102" fmla="*/ 77 w 102"/>
                <a:gd name="T103" fmla="*/ 4 h 188"/>
                <a:gd name="T104" fmla="*/ 83 w 102"/>
                <a:gd name="T105" fmla="*/ 0 h 188"/>
                <a:gd name="T106" fmla="*/ 90 w 102"/>
                <a:gd name="T10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88">
                  <a:moveTo>
                    <a:pt x="88" y="157"/>
                  </a:moveTo>
                  <a:lnTo>
                    <a:pt x="91" y="161"/>
                  </a:lnTo>
                  <a:lnTo>
                    <a:pt x="92" y="164"/>
                  </a:lnTo>
                  <a:lnTo>
                    <a:pt x="90" y="166"/>
                  </a:lnTo>
                  <a:lnTo>
                    <a:pt x="88" y="166"/>
                  </a:lnTo>
                  <a:lnTo>
                    <a:pt x="86" y="164"/>
                  </a:lnTo>
                  <a:lnTo>
                    <a:pt x="86" y="159"/>
                  </a:lnTo>
                  <a:lnTo>
                    <a:pt x="84" y="161"/>
                  </a:lnTo>
                  <a:lnTo>
                    <a:pt x="84" y="166"/>
                  </a:lnTo>
                  <a:lnTo>
                    <a:pt x="84" y="168"/>
                  </a:lnTo>
                  <a:lnTo>
                    <a:pt x="80" y="166"/>
                  </a:lnTo>
                  <a:lnTo>
                    <a:pt x="79" y="159"/>
                  </a:lnTo>
                  <a:lnTo>
                    <a:pt x="77" y="153"/>
                  </a:lnTo>
                  <a:lnTo>
                    <a:pt x="79" y="150"/>
                  </a:lnTo>
                  <a:lnTo>
                    <a:pt x="80" y="147"/>
                  </a:lnTo>
                  <a:lnTo>
                    <a:pt x="80" y="146"/>
                  </a:lnTo>
                  <a:lnTo>
                    <a:pt x="80" y="144"/>
                  </a:lnTo>
                  <a:lnTo>
                    <a:pt x="87" y="144"/>
                  </a:lnTo>
                  <a:lnTo>
                    <a:pt x="87" y="153"/>
                  </a:lnTo>
                  <a:lnTo>
                    <a:pt x="88" y="157"/>
                  </a:lnTo>
                  <a:close/>
                  <a:moveTo>
                    <a:pt x="88" y="139"/>
                  </a:moveTo>
                  <a:lnTo>
                    <a:pt x="83" y="138"/>
                  </a:lnTo>
                  <a:lnTo>
                    <a:pt x="80" y="138"/>
                  </a:lnTo>
                  <a:lnTo>
                    <a:pt x="79" y="129"/>
                  </a:lnTo>
                  <a:lnTo>
                    <a:pt x="83" y="127"/>
                  </a:lnTo>
                  <a:lnTo>
                    <a:pt x="83" y="124"/>
                  </a:lnTo>
                  <a:lnTo>
                    <a:pt x="84" y="117"/>
                  </a:lnTo>
                  <a:lnTo>
                    <a:pt x="84" y="113"/>
                  </a:lnTo>
                  <a:lnTo>
                    <a:pt x="84" y="112"/>
                  </a:lnTo>
                  <a:lnTo>
                    <a:pt x="88" y="114"/>
                  </a:lnTo>
                  <a:lnTo>
                    <a:pt x="91" y="117"/>
                  </a:lnTo>
                  <a:lnTo>
                    <a:pt x="92" y="123"/>
                  </a:lnTo>
                  <a:lnTo>
                    <a:pt x="94" y="132"/>
                  </a:lnTo>
                  <a:lnTo>
                    <a:pt x="94" y="134"/>
                  </a:lnTo>
                  <a:lnTo>
                    <a:pt x="92" y="138"/>
                  </a:lnTo>
                  <a:lnTo>
                    <a:pt x="88" y="139"/>
                  </a:lnTo>
                  <a:close/>
                  <a:moveTo>
                    <a:pt x="90" y="3"/>
                  </a:moveTo>
                  <a:lnTo>
                    <a:pt x="92" y="9"/>
                  </a:lnTo>
                  <a:lnTo>
                    <a:pt x="94" y="18"/>
                  </a:lnTo>
                  <a:lnTo>
                    <a:pt x="91" y="33"/>
                  </a:lnTo>
                  <a:lnTo>
                    <a:pt x="91" y="38"/>
                  </a:lnTo>
                  <a:lnTo>
                    <a:pt x="90" y="39"/>
                  </a:lnTo>
                  <a:lnTo>
                    <a:pt x="88" y="42"/>
                  </a:lnTo>
                  <a:lnTo>
                    <a:pt x="83" y="41"/>
                  </a:lnTo>
                  <a:lnTo>
                    <a:pt x="73" y="35"/>
                  </a:lnTo>
                  <a:lnTo>
                    <a:pt x="69" y="30"/>
                  </a:lnTo>
                  <a:lnTo>
                    <a:pt x="67" y="33"/>
                  </a:lnTo>
                  <a:lnTo>
                    <a:pt x="69" y="37"/>
                  </a:lnTo>
                  <a:lnTo>
                    <a:pt x="72" y="38"/>
                  </a:lnTo>
                  <a:lnTo>
                    <a:pt x="73" y="42"/>
                  </a:lnTo>
                  <a:lnTo>
                    <a:pt x="77" y="46"/>
                  </a:lnTo>
                  <a:lnTo>
                    <a:pt x="79" y="50"/>
                  </a:lnTo>
                  <a:lnTo>
                    <a:pt x="82" y="57"/>
                  </a:lnTo>
                  <a:lnTo>
                    <a:pt x="83" y="60"/>
                  </a:lnTo>
                  <a:lnTo>
                    <a:pt x="83" y="61"/>
                  </a:lnTo>
                  <a:lnTo>
                    <a:pt x="84" y="63"/>
                  </a:lnTo>
                  <a:lnTo>
                    <a:pt x="86" y="64"/>
                  </a:lnTo>
                  <a:lnTo>
                    <a:pt x="86" y="65"/>
                  </a:lnTo>
                  <a:lnTo>
                    <a:pt x="91" y="67"/>
                  </a:lnTo>
                  <a:lnTo>
                    <a:pt x="94" y="68"/>
                  </a:lnTo>
                  <a:lnTo>
                    <a:pt x="99" y="69"/>
                  </a:lnTo>
                  <a:lnTo>
                    <a:pt x="101" y="72"/>
                  </a:lnTo>
                  <a:lnTo>
                    <a:pt x="101" y="74"/>
                  </a:lnTo>
                  <a:lnTo>
                    <a:pt x="101" y="75"/>
                  </a:lnTo>
                  <a:lnTo>
                    <a:pt x="98" y="79"/>
                  </a:lnTo>
                  <a:lnTo>
                    <a:pt x="97" y="83"/>
                  </a:lnTo>
                  <a:lnTo>
                    <a:pt x="97" y="86"/>
                  </a:lnTo>
                  <a:lnTo>
                    <a:pt x="97" y="90"/>
                  </a:lnTo>
                  <a:lnTo>
                    <a:pt x="98" y="91"/>
                  </a:lnTo>
                  <a:lnTo>
                    <a:pt x="98" y="95"/>
                  </a:lnTo>
                  <a:lnTo>
                    <a:pt x="98" y="97"/>
                  </a:lnTo>
                  <a:lnTo>
                    <a:pt x="99" y="98"/>
                  </a:lnTo>
                  <a:lnTo>
                    <a:pt x="101" y="101"/>
                  </a:lnTo>
                  <a:lnTo>
                    <a:pt x="102" y="102"/>
                  </a:lnTo>
                  <a:lnTo>
                    <a:pt x="98" y="109"/>
                  </a:lnTo>
                  <a:lnTo>
                    <a:pt x="98" y="110"/>
                  </a:lnTo>
                  <a:lnTo>
                    <a:pt x="95" y="119"/>
                  </a:lnTo>
                  <a:lnTo>
                    <a:pt x="88" y="113"/>
                  </a:lnTo>
                  <a:lnTo>
                    <a:pt x="84" y="108"/>
                  </a:lnTo>
                  <a:lnTo>
                    <a:pt x="83" y="113"/>
                  </a:lnTo>
                  <a:lnTo>
                    <a:pt x="80" y="117"/>
                  </a:lnTo>
                  <a:lnTo>
                    <a:pt x="79" y="124"/>
                  </a:lnTo>
                  <a:lnTo>
                    <a:pt x="76" y="128"/>
                  </a:lnTo>
                  <a:lnTo>
                    <a:pt x="73" y="136"/>
                  </a:lnTo>
                  <a:lnTo>
                    <a:pt x="72" y="144"/>
                  </a:lnTo>
                  <a:lnTo>
                    <a:pt x="69" y="149"/>
                  </a:lnTo>
                  <a:lnTo>
                    <a:pt x="71" y="157"/>
                  </a:lnTo>
                  <a:lnTo>
                    <a:pt x="71" y="166"/>
                  </a:lnTo>
                  <a:lnTo>
                    <a:pt x="68" y="164"/>
                  </a:lnTo>
                  <a:lnTo>
                    <a:pt x="65" y="155"/>
                  </a:lnTo>
                  <a:lnTo>
                    <a:pt x="65" y="158"/>
                  </a:lnTo>
                  <a:lnTo>
                    <a:pt x="67" y="168"/>
                  </a:lnTo>
                  <a:lnTo>
                    <a:pt x="64" y="169"/>
                  </a:lnTo>
                  <a:lnTo>
                    <a:pt x="64" y="166"/>
                  </a:lnTo>
                  <a:lnTo>
                    <a:pt x="61" y="151"/>
                  </a:lnTo>
                  <a:lnTo>
                    <a:pt x="61" y="149"/>
                  </a:lnTo>
                  <a:lnTo>
                    <a:pt x="61" y="147"/>
                  </a:lnTo>
                  <a:lnTo>
                    <a:pt x="57" y="157"/>
                  </a:lnTo>
                  <a:lnTo>
                    <a:pt x="57" y="158"/>
                  </a:lnTo>
                  <a:lnTo>
                    <a:pt x="57" y="162"/>
                  </a:lnTo>
                  <a:lnTo>
                    <a:pt x="57" y="165"/>
                  </a:lnTo>
                  <a:lnTo>
                    <a:pt x="58" y="166"/>
                  </a:lnTo>
                  <a:lnTo>
                    <a:pt x="58" y="170"/>
                  </a:lnTo>
                  <a:lnTo>
                    <a:pt x="54" y="176"/>
                  </a:lnTo>
                  <a:lnTo>
                    <a:pt x="47" y="177"/>
                  </a:lnTo>
                  <a:lnTo>
                    <a:pt x="45" y="174"/>
                  </a:lnTo>
                  <a:lnTo>
                    <a:pt x="46" y="173"/>
                  </a:lnTo>
                  <a:lnTo>
                    <a:pt x="47" y="172"/>
                  </a:lnTo>
                  <a:lnTo>
                    <a:pt x="46" y="169"/>
                  </a:lnTo>
                  <a:lnTo>
                    <a:pt x="42" y="170"/>
                  </a:lnTo>
                  <a:lnTo>
                    <a:pt x="37" y="174"/>
                  </a:lnTo>
                  <a:lnTo>
                    <a:pt x="35" y="168"/>
                  </a:lnTo>
                  <a:lnTo>
                    <a:pt x="30" y="166"/>
                  </a:lnTo>
                  <a:lnTo>
                    <a:pt x="32" y="177"/>
                  </a:lnTo>
                  <a:lnTo>
                    <a:pt x="32" y="180"/>
                  </a:lnTo>
                  <a:lnTo>
                    <a:pt x="30" y="184"/>
                  </a:lnTo>
                  <a:lnTo>
                    <a:pt x="7" y="188"/>
                  </a:lnTo>
                  <a:lnTo>
                    <a:pt x="1" y="184"/>
                  </a:lnTo>
                  <a:lnTo>
                    <a:pt x="7" y="176"/>
                  </a:lnTo>
                  <a:lnTo>
                    <a:pt x="2" y="166"/>
                  </a:lnTo>
                  <a:lnTo>
                    <a:pt x="5" y="166"/>
                  </a:lnTo>
                  <a:lnTo>
                    <a:pt x="8" y="157"/>
                  </a:lnTo>
                  <a:lnTo>
                    <a:pt x="9" y="151"/>
                  </a:lnTo>
                  <a:lnTo>
                    <a:pt x="5" y="142"/>
                  </a:lnTo>
                  <a:lnTo>
                    <a:pt x="5" y="135"/>
                  </a:lnTo>
                  <a:lnTo>
                    <a:pt x="9" y="134"/>
                  </a:lnTo>
                  <a:lnTo>
                    <a:pt x="16" y="131"/>
                  </a:lnTo>
                  <a:lnTo>
                    <a:pt x="13" y="125"/>
                  </a:lnTo>
                  <a:lnTo>
                    <a:pt x="13" y="109"/>
                  </a:lnTo>
                  <a:lnTo>
                    <a:pt x="5" y="99"/>
                  </a:lnTo>
                  <a:lnTo>
                    <a:pt x="0" y="90"/>
                  </a:lnTo>
                  <a:lnTo>
                    <a:pt x="4" y="84"/>
                  </a:lnTo>
                  <a:lnTo>
                    <a:pt x="5" y="68"/>
                  </a:lnTo>
                  <a:lnTo>
                    <a:pt x="4" y="63"/>
                  </a:lnTo>
                  <a:lnTo>
                    <a:pt x="2" y="56"/>
                  </a:lnTo>
                  <a:lnTo>
                    <a:pt x="11" y="53"/>
                  </a:lnTo>
                  <a:lnTo>
                    <a:pt x="26" y="57"/>
                  </a:lnTo>
                  <a:lnTo>
                    <a:pt x="28" y="54"/>
                  </a:lnTo>
                  <a:lnTo>
                    <a:pt x="35" y="57"/>
                  </a:lnTo>
                  <a:lnTo>
                    <a:pt x="37" y="59"/>
                  </a:lnTo>
                  <a:lnTo>
                    <a:pt x="38" y="57"/>
                  </a:lnTo>
                  <a:lnTo>
                    <a:pt x="45" y="54"/>
                  </a:lnTo>
                  <a:lnTo>
                    <a:pt x="41" y="49"/>
                  </a:lnTo>
                  <a:lnTo>
                    <a:pt x="27" y="24"/>
                  </a:lnTo>
                  <a:lnTo>
                    <a:pt x="35" y="15"/>
                  </a:lnTo>
                  <a:lnTo>
                    <a:pt x="38" y="8"/>
                  </a:lnTo>
                  <a:lnTo>
                    <a:pt x="39" y="3"/>
                  </a:lnTo>
                  <a:lnTo>
                    <a:pt x="41" y="3"/>
                  </a:lnTo>
                  <a:lnTo>
                    <a:pt x="45" y="9"/>
                  </a:lnTo>
                  <a:lnTo>
                    <a:pt x="52" y="9"/>
                  </a:lnTo>
                  <a:lnTo>
                    <a:pt x="56" y="3"/>
                  </a:lnTo>
                  <a:lnTo>
                    <a:pt x="61" y="3"/>
                  </a:lnTo>
                  <a:lnTo>
                    <a:pt x="67" y="4"/>
                  </a:lnTo>
                  <a:lnTo>
                    <a:pt x="69" y="4"/>
                  </a:lnTo>
                  <a:lnTo>
                    <a:pt x="75" y="3"/>
                  </a:lnTo>
                  <a:lnTo>
                    <a:pt x="77" y="4"/>
                  </a:lnTo>
                  <a:lnTo>
                    <a:pt x="80" y="4"/>
                  </a:lnTo>
                  <a:lnTo>
                    <a:pt x="82" y="1"/>
                  </a:lnTo>
                  <a:lnTo>
                    <a:pt x="83" y="0"/>
                  </a:lnTo>
                  <a:lnTo>
                    <a:pt x="83" y="1"/>
                  </a:lnTo>
                  <a:lnTo>
                    <a:pt x="87" y="1"/>
                  </a:lnTo>
                  <a:lnTo>
                    <a:pt x="90" y="3"/>
                  </a:lnTo>
                  <a:close/>
                </a:path>
              </a:pathLst>
            </a:custGeom>
            <a:solidFill>
              <a:srgbClr val="35689F"/>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6" name="Freeform 12">
              <a:extLst>
                <a:ext uri="{FF2B5EF4-FFF2-40B4-BE49-F238E27FC236}">
                  <a16:creationId xmlns:a16="http://schemas.microsoft.com/office/drawing/2014/main" id="{A6F931B1-7E9D-4C94-B3CA-F74FC177463D}"/>
                </a:ext>
              </a:extLst>
            </p:cNvPr>
            <p:cNvSpPr>
              <a:spLocks/>
            </p:cNvSpPr>
            <p:nvPr/>
          </p:nvSpPr>
          <p:spPr bwMode="auto">
            <a:xfrm>
              <a:off x="4383870" y="5334002"/>
              <a:ext cx="573088" cy="617538"/>
            </a:xfrm>
            <a:custGeom>
              <a:avLst/>
              <a:gdLst>
                <a:gd name="T0" fmla="*/ 345 w 361"/>
                <a:gd name="T1" fmla="*/ 247 h 389"/>
                <a:gd name="T2" fmla="*/ 358 w 361"/>
                <a:gd name="T3" fmla="*/ 282 h 389"/>
                <a:gd name="T4" fmla="*/ 350 w 361"/>
                <a:gd name="T5" fmla="*/ 292 h 389"/>
                <a:gd name="T6" fmla="*/ 353 w 361"/>
                <a:gd name="T7" fmla="*/ 314 h 389"/>
                <a:gd name="T8" fmla="*/ 347 w 361"/>
                <a:gd name="T9" fmla="*/ 323 h 389"/>
                <a:gd name="T10" fmla="*/ 341 w 361"/>
                <a:gd name="T11" fmla="*/ 316 h 389"/>
                <a:gd name="T12" fmla="*/ 338 w 361"/>
                <a:gd name="T13" fmla="*/ 304 h 389"/>
                <a:gd name="T14" fmla="*/ 328 w 361"/>
                <a:gd name="T15" fmla="*/ 318 h 389"/>
                <a:gd name="T16" fmla="*/ 326 w 361"/>
                <a:gd name="T17" fmla="*/ 306 h 389"/>
                <a:gd name="T18" fmla="*/ 319 w 361"/>
                <a:gd name="T19" fmla="*/ 297 h 389"/>
                <a:gd name="T20" fmla="*/ 320 w 361"/>
                <a:gd name="T21" fmla="*/ 308 h 389"/>
                <a:gd name="T22" fmla="*/ 328 w 361"/>
                <a:gd name="T23" fmla="*/ 322 h 389"/>
                <a:gd name="T24" fmla="*/ 338 w 361"/>
                <a:gd name="T25" fmla="*/ 334 h 389"/>
                <a:gd name="T26" fmla="*/ 324 w 361"/>
                <a:gd name="T27" fmla="*/ 341 h 389"/>
                <a:gd name="T28" fmla="*/ 308 w 361"/>
                <a:gd name="T29" fmla="*/ 351 h 389"/>
                <a:gd name="T30" fmla="*/ 296 w 361"/>
                <a:gd name="T31" fmla="*/ 356 h 389"/>
                <a:gd name="T32" fmla="*/ 290 w 361"/>
                <a:gd name="T33" fmla="*/ 363 h 389"/>
                <a:gd name="T34" fmla="*/ 279 w 361"/>
                <a:gd name="T35" fmla="*/ 363 h 389"/>
                <a:gd name="T36" fmla="*/ 279 w 361"/>
                <a:gd name="T37" fmla="*/ 371 h 389"/>
                <a:gd name="T38" fmla="*/ 290 w 361"/>
                <a:gd name="T39" fmla="*/ 371 h 389"/>
                <a:gd name="T40" fmla="*/ 278 w 361"/>
                <a:gd name="T41" fmla="*/ 389 h 389"/>
                <a:gd name="T42" fmla="*/ 268 w 361"/>
                <a:gd name="T43" fmla="*/ 382 h 389"/>
                <a:gd name="T44" fmla="*/ 255 w 361"/>
                <a:gd name="T45" fmla="*/ 359 h 389"/>
                <a:gd name="T46" fmla="*/ 238 w 361"/>
                <a:gd name="T47" fmla="*/ 342 h 389"/>
                <a:gd name="T48" fmla="*/ 200 w 361"/>
                <a:gd name="T49" fmla="*/ 337 h 389"/>
                <a:gd name="T50" fmla="*/ 203 w 361"/>
                <a:gd name="T51" fmla="*/ 363 h 389"/>
                <a:gd name="T52" fmla="*/ 176 w 361"/>
                <a:gd name="T53" fmla="*/ 337 h 389"/>
                <a:gd name="T54" fmla="*/ 161 w 361"/>
                <a:gd name="T55" fmla="*/ 348 h 389"/>
                <a:gd name="T56" fmla="*/ 122 w 361"/>
                <a:gd name="T57" fmla="*/ 319 h 389"/>
                <a:gd name="T58" fmla="*/ 115 w 361"/>
                <a:gd name="T59" fmla="*/ 323 h 389"/>
                <a:gd name="T60" fmla="*/ 94 w 361"/>
                <a:gd name="T61" fmla="*/ 319 h 389"/>
                <a:gd name="T62" fmla="*/ 68 w 361"/>
                <a:gd name="T63" fmla="*/ 265 h 389"/>
                <a:gd name="T64" fmla="*/ 76 w 361"/>
                <a:gd name="T65" fmla="*/ 250 h 389"/>
                <a:gd name="T66" fmla="*/ 68 w 361"/>
                <a:gd name="T67" fmla="*/ 221 h 389"/>
                <a:gd name="T68" fmla="*/ 55 w 361"/>
                <a:gd name="T69" fmla="*/ 216 h 389"/>
                <a:gd name="T70" fmla="*/ 54 w 361"/>
                <a:gd name="T71" fmla="*/ 206 h 389"/>
                <a:gd name="T72" fmla="*/ 53 w 361"/>
                <a:gd name="T73" fmla="*/ 190 h 389"/>
                <a:gd name="T74" fmla="*/ 49 w 361"/>
                <a:gd name="T75" fmla="*/ 157 h 389"/>
                <a:gd name="T76" fmla="*/ 45 w 361"/>
                <a:gd name="T77" fmla="*/ 134 h 389"/>
                <a:gd name="T78" fmla="*/ 40 w 361"/>
                <a:gd name="T79" fmla="*/ 128 h 389"/>
                <a:gd name="T80" fmla="*/ 35 w 361"/>
                <a:gd name="T81" fmla="*/ 135 h 389"/>
                <a:gd name="T82" fmla="*/ 13 w 361"/>
                <a:gd name="T83" fmla="*/ 121 h 389"/>
                <a:gd name="T84" fmla="*/ 10 w 361"/>
                <a:gd name="T85" fmla="*/ 81 h 389"/>
                <a:gd name="T86" fmla="*/ 12 w 361"/>
                <a:gd name="T87" fmla="*/ 64 h 389"/>
                <a:gd name="T88" fmla="*/ 45 w 361"/>
                <a:gd name="T89" fmla="*/ 38 h 389"/>
                <a:gd name="T90" fmla="*/ 83 w 361"/>
                <a:gd name="T91" fmla="*/ 8 h 389"/>
                <a:gd name="T92" fmla="*/ 141 w 361"/>
                <a:gd name="T93" fmla="*/ 1 h 389"/>
                <a:gd name="T94" fmla="*/ 154 w 361"/>
                <a:gd name="T95" fmla="*/ 0 h 389"/>
                <a:gd name="T96" fmla="*/ 256 w 361"/>
                <a:gd name="T97" fmla="*/ 33 h 389"/>
                <a:gd name="T98" fmla="*/ 259 w 361"/>
                <a:gd name="T99" fmla="*/ 60 h 389"/>
                <a:gd name="T100" fmla="*/ 278 w 361"/>
                <a:gd name="T101" fmla="*/ 78 h 389"/>
                <a:gd name="T102" fmla="*/ 281 w 361"/>
                <a:gd name="T103" fmla="*/ 91 h 389"/>
                <a:gd name="T104" fmla="*/ 304 w 361"/>
                <a:gd name="T105" fmla="*/ 123 h 389"/>
                <a:gd name="T106" fmla="*/ 297 w 361"/>
                <a:gd name="T107" fmla="*/ 146 h 389"/>
                <a:gd name="T108" fmla="*/ 309 w 361"/>
                <a:gd name="T109" fmla="*/ 169 h 389"/>
                <a:gd name="T110" fmla="*/ 309 w 361"/>
                <a:gd name="T111" fmla="*/ 202 h 389"/>
                <a:gd name="T112" fmla="*/ 330 w 361"/>
                <a:gd name="T113" fmla="*/ 220 h 389"/>
                <a:gd name="T114" fmla="*/ 350 w 361"/>
                <a:gd name="T115" fmla="*/ 22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50" y="225"/>
                  </a:moveTo>
                  <a:lnTo>
                    <a:pt x="349" y="241"/>
                  </a:lnTo>
                  <a:lnTo>
                    <a:pt x="345" y="247"/>
                  </a:lnTo>
                  <a:lnTo>
                    <a:pt x="350" y="256"/>
                  </a:lnTo>
                  <a:lnTo>
                    <a:pt x="358" y="266"/>
                  </a:lnTo>
                  <a:lnTo>
                    <a:pt x="358" y="282"/>
                  </a:lnTo>
                  <a:lnTo>
                    <a:pt x="361" y="288"/>
                  </a:lnTo>
                  <a:lnTo>
                    <a:pt x="354" y="291"/>
                  </a:lnTo>
                  <a:lnTo>
                    <a:pt x="350" y="292"/>
                  </a:lnTo>
                  <a:lnTo>
                    <a:pt x="350" y="299"/>
                  </a:lnTo>
                  <a:lnTo>
                    <a:pt x="354" y="308"/>
                  </a:lnTo>
                  <a:lnTo>
                    <a:pt x="353" y="314"/>
                  </a:lnTo>
                  <a:lnTo>
                    <a:pt x="350" y="323"/>
                  </a:lnTo>
                  <a:lnTo>
                    <a:pt x="347" y="323"/>
                  </a:lnTo>
                  <a:lnTo>
                    <a:pt x="347" y="323"/>
                  </a:lnTo>
                  <a:lnTo>
                    <a:pt x="346" y="316"/>
                  </a:lnTo>
                  <a:lnTo>
                    <a:pt x="342" y="316"/>
                  </a:lnTo>
                  <a:lnTo>
                    <a:pt x="341" y="316"/>
                  </a:lnTo>
                  <a:lnTo>
                    <a:pt x="341" y="316"/>
                  </a:lnTo>
                  <a:lnTo>
                    <a:pt x="337" y="310"/>
                  </a:lnTo>
                  <a:lnTo>
                    <a:pt x="338" y="304"/>
                  </a:lnTo>
                  <a:lnTo>
                    <a:pt x="332" y="304"/>
                  </a:lnTo>
                  <a:lnTo>
                    <a:pt x="332" y="319"/>
                  </a:lnTo>
                  <a:lnTo>
                    <a:pt x="328" y="318"/>
                  </a:lnTo>
                  <a:lnTo>
                    <a:pt x="327" y="316"/>
                  </a:lnTo>
                  <a:lnTo>
                    <a:pt x="327" y="315"/>
                  </a:lnTo>
                  <a:lnTo>
                    <a:pt x="326" y="306"/>
                  </a:lnTo>
                  <a:lnTo>
                    <a:pt x="326" y="304"/>
                  </a:lnTo>
                  <a:lnTo>
                    <a:pt x="321" y="297"/>
                  </a:lnTo>
                  <a:lnTo>
                    <a:pt x="319" y="297"/>
                  </a:lnTo>
                  <a:lnTo>
                    <a:pt x="309" y="297"/>
                  </a:lnTo>
                  <a:lnTo>
                    <a:pt x="315" y="304"/>
                  </a:lnTo>
                  <a:lnTo>
                    <a:pt x="320" y="308"/>
                  </a:lnTo>
                  <a:lnTo>
                    <a:pt x="319" y="315"/>
                  </a:lnTo>
                  <a:lnTo>
                    <a:pt x="324" y="321"/>
                  </a:lnTo>
                  <a:lnTo>
                    <a:pt x="328" y="322"/>
                  </a:lnTo>
                  <a:lnTo>
                    <a:pt x="331" y="322"/>
                  </a:lnTo>
                  <a:lnTo>
                    <a:pt x="335" y="327"/>
                  </a:lnTo>
                  <a:lnTo>
                    <a:pt x="338" y="334"/>
                  </a:lnTo>
                  <a:lnTo>
                    <a:pt x="331" y="334"/>
                  </a:lnTo>
                  <a:lnTo>
                    <a:pt x="327" y="337"/>
                  </a:lnTo>
                  <a:lnTo>
                    <a:pt x="324" y="341"/>
                  </a:lnTo>
                  <a:lnTo>
                    <a:pt x="319" y="345"/>
                  </a:lnTo>
                  <a:lnTo>
                    <a:pt x="315" y="348"/>
                  </a:lnTo>
                  <a:lnTo>
                    <a:pt x="308" y="351"/>
                  </a:lnTo>
                  <a:lnTo>
                    <a:pt x="302" y="348"/>
                  </a:lnTo>
                  <a:lnTo>
                    <a:pt x="300" y="351"/>
                  </a:lnTo>
                  <a:lnTo>
                    <a:pt x="296" y="356"/>
                  </a:lnTo>
                  <a:lnTo>
                    <a:pt x="290" y="355"/>
                  </a:lnTo>
                  <a:lnTo>
                    <a:pt x="290" y="357"/>
                  </a:lnTo>
                  <a:lnTo>
                    <a:pt x="290" y="363"/>
                  </a:lnTo>
                  <a:lnTo>
                    <a:pt x="287" y="366"/>
                  </a:lnTo>
                  <a:lnTo>
                    <a:pt x="282" y="366"/>
                  </a:lnTo>
                  <a:lnTo>
                    <a:pt x="279" y="363"/>
                  </a:lnTo>
                  <a:lnTo>
                    <a:pt x="274" y="360"/>
                  </a:lnTo>
                  <a:lnTo>
                    <a:pt x="271" y="371"/>
                  </a:lnTo>
                  <a:lnTo>
                    <a:pt x="279" y="371"/>
                  </a:lnTo>
                  <a:lnTo>
                    <a:pt x="289" y="370"/>
                  </a:lnTo>
                  <a:lnTo>
                    <a:pt x="290" y="370"/>
                  </a:lnTo>
                  <a:lnTo>
                    <a:pt x="290" y="371"/>
                  </a:lnTo>
                  <a:lnTo>
                    <a:pt x="291" y="376"/>
                  </a:lnTo>
                  <a:lnTo>
                    <a:pt x="281" y="387"/>
                  </a:lnTo>
                  <a:lnTo>
                    <a:pt x="278" y="389"/>
                  </a:lnTo>
                  <a:lnTo>
                    <a:pt x="275" y="386"/>
                  </a:lnTo>
                  <a:lnTo>
                    <a:pt x="272" y="389"/>
                  </a:lnTo>
                  <a:lnTo>
                    <a:pt x="268" y="382"/>
                  </a:lnTo>
                  <a:lnTo>
                    <a:pt x="257" y="379"/>
                  </a:lnTo>
                  <a:lnTo>
                    <a:pt x="257" y="372"/>
                  </a:lnTo>
                  <a:lnTo>
                    <a:pt x="255" y="359"/>
                  </a:lnTo>
                  <a:lnTo>
                    <a:pt x="255" y="356"/>
                  </a:lnTo>
                  <a:lnTo>
                    <a:pt x="245" y="349"/>
                  </a:lnTo>
                  <a:lnTo>
                    <a:pt x="238" y="342"/>
                  </a:lnTo>
                  <a:lnTo>
                    <a:pt x="234" y="326"/>
                  </a:lnTo>
                  <a:lnTo>
                    <a:pt x="212" y="325"/>
                  </a:lnTo>
                  <a:lnTo>
                    <a:pt x="200" y="337"/>
                  </a:lnTo>
                  <a:lnTo>
                    <a:pt x="210" y="345"/>
                  </a:lnTo>
                  <a:lnTo>
                    <a:pt x="204" y="357"/>
                  </a:lnTo>
                  <a:lnTo>
                    <a:pt x="203" y="363"/>
                  </a:lnTo>
                  <a:lnTo>
                    <a:pt x="196" y="366"/>
                  </a:lnTo>
                  <a:lnTo>
                    <a:pt x="184" y="355"/>
                  </a:lnTo>
                  <a:lnTo>
                    <a:pt x="176" y="337"/>
                  </a:lnTo>
                  <a:lnTo>
                    <a:pt x="171" y="341"/>
                  </a:lnTo>
                  <a:lnTo>
                    <a:pt x="169" y="342"/>
                  </a:lnTo>
                  <a:lnTo>
                    <a:pt x="161" y="348"/>
                  </a:lnTo>
                  <a:lnTo>
                    <a:pt x="139" y="334"/>
                  </a:lnTo>
                  <a:lnTo>
                    <a:pt x="129" y="325"/>
                  </a:lnTo>
                  <a:lnTo>
                    <a:pt x="122" y="319"/>
                  </a:lnTo>
                  <a:lnTo>
                    <a:pt x="111" y="321"/>
                  </a:lnTo>
                  <a:lnTo>
                    <a:pt x="110" y="321"/>
                  </a:lnTo>
                  <a:lnTo>
                    <a:pt x="115" y="323"/>
                  </a:lnTo>
                  <a:lnTo>
                    <a:pt x="110" y="326"/>
                  </a:lnTo>
                  <a:lnTo>
                    <a:pt x="99" y="321"/>
                  </a:lnTo>
                  <a:lnTo>
                    <a:pt x="94" y="319"/>
                  </a:lnTo>
                  <a:lnTo>
                    <a:pt x="84" y="299"/>
                  </a:lnTo>
                  <a:lnTo>
                    <a:pt x="77" y="282"/>
                  </a:lnTo>
                  <a:lnTo>
                    <a:pt x="68" y="265"/>
                  </a:lnTo>
                  <a:lnTo>
                    <a:pt x="68" y="263"/>
                  </a:lnTo>
                  <a:lnTo>
                    <a:pt x="70" y="254"/>
                  </a:lnTo>
                  <a:lnTo>
                    <a:pt x="76" y="250"/>
                  </a:lnTo>
                  <a:lnTo>
                    <a:pt x="70" y="240"/>
                  </a:lnTo>
                  <a:lnTo>
                    <a:pt x="69" y="239"/>
                  </a:lnTo>
                  <a:lnTo>
                    <a:pt x="68" y="221"/>
                  </a:lnTo>
                  <a:lnTo>
                    <a:pt x="61" y="220"/>
                  </a:lnTo>
                  <a:lnTo>
                    <a:pt x="55" y="217"/>
                  </a:lnTo>
                  <a:lnTo>
                    <a:pt x="55" y="216"/>
                  </a:lnTo>
                  <a:lnTo>
                    <a:pt x="55" y="214"/>
                  </a:lnTo>
                  <a:lnTo>
                    <a:pt x="55" y="211"/>
                  </a:lnTo>
                  <a:lnTo>
                    <a:pt x="54" y="206"/>
                  </a:lnTo>
                  <a:lnTo>
                    <a:pt x="47" y="199"/>
                  </a:lnTo>
                  <a:lnTo>
                    <a:pt x="54" y="191"/>
                  </a:lnTo>
                  <a:lnTo>
                    <a:pt x="53" y="190"/>
                  </a:lnTo>
                  <a:lnTo>
                    <a:pt x="61" y="184"/>
                  </a:lnTo>
                  <a:lnTo>
                    <a:pt x="51" y="165"/>
                  </a:lnTo>
                  <a:lnTo>
                    <a:pt x="49" y="157"/>
                  </a:lnTo>
                  <a:lnTo>
                    <a:pt x="55" y="150"/>
                  </a:lnTo>
                  <a:lnTo>
                    <a:pt x="46" y="138"/>
                  </a:lnTo>
                  <a:lnTo>
                    <a:pt x="45" y="134"/>
                  </a:lnTo>
                  <a:lnTo>
                    <a:pt x="43" y="132"/>
                  </a:lnTo>
                  <a:lnTo>
                    <a:pt x="43" y="130"/>
                  </a:lnTo>
                  <a:lnTo>
                    <a:pt x="40" y="128"/>
                  </a:lnTo>
                  <a:lnTo>
                    <a:pt x="38" y="128"/>
                  </a:lnTo>
                  <a:lnTo>
                    <a:pt x="38" y="130"/>
                  </a:lnTo>
                  <a:lnTo>
                    <a:pt x="35" y="135"/>
                  </a:lnTo>
                  <a:lnTo>
                    <a:pt x="32" y="134"/>
                  </a:lnTo>
                  <a:lnTo>
                    <a:pt x="28" y="131"/>
                  </a:lnTo>
                  <a:lnTo>
                    <a:pt x="13" y="121"/>
                  </a:lnTo>
                  <a:lnTo>
                    <a:pt x="0" y="113"/>
                  </a:lnTo>
                  <a:lnTo>
                    <a:pt x="1" y="91"/>
                  </a:lnTo>
                  <a:lnTo>
                    <a:pt x="10" y="81"/>
                  </a:lnTo>
                  <a:lnTo>
                    <a:pt x="10" y="76"/>
                  </a:lnTo>
                  <a:lnTo>
                    <a:pt x="10" y="66"/>
                  </a:lnTo>
                  <a:lnTo>
                    <a:pt x="12" y="64"/>
                  </a:lnTo>
                  <a:lnTo>
                    <a:pt x="24" y="45"/>
                  </a:lnTo>
                  <a:lnTo>
                    <a:pt x="30" y="41"/>
                  </a:lnTo>
                  <a:lnTo>
                    <a:pt x="45" y="38"/>
                  </a:lnTo>
                  <a:lnTo>
                    <a:pt x="53" y="33"/>
                  </a:lnTo>
                  <a:lnTo>
                    <a:pt x="62" y="14"/>
                  </a:lnTo>
                  <a:lnTo>
                    <a:pt x="83" y="8"/>
                  </a:lnTo>
                  <a:lnTo>
                    <a:pt x="106" y="18"/>
                  </a:lnTo>
                  <a:lnTo>
                    <a:pt x="111" y="15"/>
                  </a:lnTo>
                  <a:lnTo>
                    <a:pt x="141" y="1"/>
                  </a:lnTo>
                  <a:lnTo>
                    <a:pt x="145" y="0"/>
                  </a:lnTo>
                  <a:lnTo>
                    <a:pt x="156" y="4"/>
                  </a:lnTo>
                  <a:lnTo>
                    <a:pt x="154" y="0"/>
                  </a:lnTo>
                  <a:lnTo>
                    <a:pt x="196" y="10"/>
                  </a:lnTo>
                  <a:lnTo>
                    <a:pt x="227" y="8"/>
                  </a:lnTo>
                  <a:lnTo>
                    <a:pt x="256" y="33"/>
                  </a:lnTo>
                  <a:lnTo>
                    <a:pt x="257" y="38"/>
                  </a:lnTo>
                  <a:lnTo>
                    <a:pt x="257" y="49"/>
                  </a:lnTo>
                  <a:lnTo>
                    <a:pt x="259" y="60"/>
                  </a:lnTo>
                  <a:lnTo>
                    <a:pt x="257" y="64"/>
                  </a:lnTo>
                  <a:lnTo>
                    <a:pt x="261" y="64"/>
                  </a:lnTo>
                  <a:lnTo>
                    <a:pt x="278" y="78"/>
                  </a:lnTo>
                  <a:lnTo>
                    <a:pt x="281" y="82"/>
                  </a:lnTo>
                  <a:lnTo>
                    <a:pt x="281" y="86"/>
                  </a:lnTo>
                  <a:lnTo>
                    <a:pt x="281" y="91"/>
                  </a:lnTo>
                  <a:lnTo>
                    <a:pt x="281" y="94"/>
                  </a:lnTo>
                  <a:lnTo>
                    <a:pt x="279" y="108"/>
                  </a:lnTo>
                  <a:lnTo>
                    <a:pt x="304" y="123"/>
                  </a:lnTo>
                  <a:lnTo>
                    <a:pt x="301" y="132"/>
                  </a:lnTo>
                  <a:lnTo>
                    <a:pt x="300" y="135"/>
                  </a:lnTo>
                  <a:lnTo>
                    <a:pt x="297" y="146"/>
                  </a:lnTo>
                  <a:lnTo>
                    <a:pt x="306" y="149"/>
                  </a:lnTo>
                  <a:lnTo>
                    <a:pt x="308" y="165"/>
                  </a:lnTo>
                  <a:lnTo>
                    <a:pt x="309" y="169"/>
                  </a:lnTo>
                  <a:lnTo>
                    <a:pt x="311" y="183"/>
                  </a:lnTo>
                  <a:lnTo>
                    <a:pt x="317" y="188"/>
                  </a:lnTo>
                  <a:lnTo>
                    <a:pt x="309" y="202"/>
                  </a:lnTo>
                  <a:lnTo>
                    <a:pt x="313" y="202"/>
                  </a:lnTo>
                  <a:lnTo>
                    <a:pt x="321" y="202"/>
                  </a:lnTo>
                  <a:lnTo>
                    <a:pt x="330" y="220"/>
                  </a:lnTo>
                  <a:lnTo>
                    <a:pt x="334" y="225"/>
                  </a:lnTo>
                  <a:lnTo>
                    <a:pt x="341" y="225"/>
                  </a:lnTo>
                  <a:lnTo>
                    <a:pt x="350" y="225"/>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7" name="Freeform 13">
              <a:extLst>
                <a:ext uri="{FF2B5EF4-FFF2-40B4-BE49-F238E27FC236}">
                  <a16:creationId xmlns:a16="http://schemas.microsoft.com/office/drawing/2014/main" id="{9F7390C8-6230-4E9A-B22A-A2A00A54E8C4}"/>
                </a:ext>
              </a:extLst>
            </p:cNvPr>
            <p:cNvSpPr>
              <a:spLocks noEditPoints="1"/>
            </p:cNvSpPr>
            <p:nvPr/>
          </p:nvSpPr>
          <p:spPr bwMode="auto">
            <a:xfrm>
              <a:off x="4305301" y="5526088"/>
              <a:ext cx="523875" cy="674688"/>
            </a:xfrm>
            <a:custGeom>
              <a:avLst/>
              <a:gdLst>
                <a:gd name="T0" fmla="*/ 240 w 330"/>
                <a:gd name="T1" fmla="*/ 348 h 425"/>
                <a:gd name="T2" fmla="*/ 264 w 330"/>
                <a:gd name="T3" fmla="*/ 329 h 425"/>
                <a:gd name="T4" fmla="*/ 249 w 330"/>
                <a:gd name="T5" fmla="*/ 351 h 425"/>
                <a:gd name="T6" fmla="*/ 90 w 330"/>
                <a:gd name="T7" fmla="*/ 9 h 425"/>
                <a:gd name="T8" fmla="*/ 95 w 330"/>
                <a:gd name="T9" fmla="*/ 11 h 425"/>
                <a:gd name="T10" fmla="*/ 101 w 330"/>
                <a:gd name="T11" fmla="*/ 36 h 425"/>
                <a:gd name="T12" fmla="*/ 106 w 330"/>
                <a:gd name="T13" fmla="*/ 70 h 425"/>
                <a:gd name="T14" fmla="*/ 107 w 330"/>
                <a:gd name="T15" fmla="*/ 93 h 425"/>
                <a:gd name="T16" fmla="*/ 120 w 330"/>
                <a:gd name="T17" fmla="*/ 100 h 425"/>
                <a:gd name="T18" fmla="*/ 122 w 330"/>
                <a:gd name="T19" fmla="*/ 133 h 425"/>
                <a:gd name="T20" fmla="*/ 136 w 330"/>
                <a:gd name="T21" fmla="*/ 178 h 425"/>
                <a:gd name="T22" fmla="*/ 167 w 330"/>
                <a:gd name="T23" fmla="*/ 202 h 425"/>
                <a:gd name="T24" fmla="*/ 181 w 330"/>
                <a:gd name="T25" fmla="*/ 204 h 425"/>
                <a:gd name="T26" fmla="*/ 223 w 330"/>
                <a:gd name="T27" fmla="*/ 220 h 425"/>
                <a:gd name="T28" fmla="*/ 255 w 330"/>
                <a:gd name="T29" fmla="*/ 242 h 425"/>
                <a:gd name="T30" fmla="*/ 264 w 330"/>
                <a:gd name="T31" fmla="*/ 204 h 425"/>
                <a:gd name="T32" fmla="*/ 307 w 330"/>
                <a:gd name="T33" fmla="*/ 235 h 425"/>
                <a:gd name="T34" fmla="*/ 320 w 330"/>
                <a:gd name="T35" fmla="*/ 261 h 425"/>
                <a:gd name="T36" fmla="*/ 326 w 330"/>
                <a:gd name="T37" fmla="*/ 272 h 425"/>
                <a:gd name="T38" fmla="*/ 292 w 330"/>
                <a:gd name="T39" fmla="*/ 270 h 425"/>
                <a:gd name="T40" fmla="*/ 307 w 330"/>
                <a:gd name="T41" fmla="*/ 277 h 425"/>
                <a:gd name="T42" fmla="*/ 308 w 330"/>
                <a:gd name="T43" fmla="*/ 290 h 425"/>
                <a:gd name="T44" fmla="*/ 282 w 330"/>
                <a:gd name="T45" fmla="*/ 306 h 425"/>
                <a:gd name="T46" fmla="*/ 270 w 330"/>
                <a:gd name="T47" fmla="*/ 318 h 425"/>
                <a:gd name="T48" fmla="*/ 252 w 330"/>
                <a:gd name="T49" fmla="*/ 336 h 425"/>
                <a:gd name="T50" fmla="*/ 232 w 330"/>
                <a:gd name="T51" fmla="*/ 350 h 425"/>
                <a:gd name="T52" fmla="*/ 229 w 330"/>
                <a:gd name="T53" fmla="*/ 366 h 425"/>
                <a:gd name="T54" fmla="*/ 210 w 330"/>
                <a:gd name="T55" fmla="*/ 380 h 425"/>
                <a:gd name="T56" fmla="*/ 199 w 330"/>
                <a:gd name="T57" fmla="*/ 395 h 425"/>
                <a:gd name="T58" fmla="*/ 182 w 330"/>
                <a:gd name="T59" fmla="*/ 397 h 425"/>
                <a:gd name="T60" fmla="*/ 165 w 330"/>
                <a:gd name="T61" fmla="*/ 403 h 425"/>
                <a:gd name="T62" fmla="*/ 163 w 330"/>
                <a:gd name="T63" fmla="*/ 423 h 425"/>
                <a:gd name="T64" fmla="*/ 152 w 330"/>
                <a:gd name="T65" fmla="*/ 416 h 425"/>
                <a:gd name="T66" fmla="*/ 152 w 330"/>
                <a:gd name="T67" fmla="*/ 404 h 425"/>
                <a:gd name="T68" fmla="*/ 155 w 330"/>
                <a:gd name="T69" fmla="*/ 384 h 425"/>
                <a:gd name="T70" fmla="*/ 136 w 330"/>
                <a:gd name="T71" fmla="*/ 380 h 425"/>
                <a:gd name="T72" fmla="*/ 140 w 330"/>
                <a:gd name="T73" fmla="*/ 356 h 425"/>
                <a:gd name="T74" fmla="*/ 122 w 330"/>
                <a:gd name="T75" fmla="*/ 352 h 425"/>
                <a:gd name="T76" fmla="*/ 106 w 330"/>
                <a:gd name="T77" fmla="*/ 340 h 425"/>
                <a:gd name="T78" fmla="*/ 106 w 330"/>
                <a:gd name="T79" fmla="*/ 330 h 425"/>
                <a:gd name="T80" fmla="*/ 76 w 330"/>
                <a:gd name="T81" fmla="*/ 330 h 425"/>
                <a:gd name="T82" fmla="*/ 71 w 330"/>
                <a:gd name="T83" fmla="*/ 309 h 425"/>
                <a:gd name="T84" fmla="*/ 87 w 330"/>
                <a:gd name="T85" fmla="*/ 292 h 425"/>
                <a:gd name="T86" fmla="*/ 91 w 330"/>
                <a:gd name="T87" fmla="*/ 269 h 425"/>
                <a:gd name="T88" fmla="*/ 98 w 330"/>
                <a:gd name="T89" fmla="*/ 245 h 425"/>
                <a:gd name="T90" fmla="*/ 73 w 330"/>
                <a:gd name="T91" fmla="*/ 219 h 425"/>
                <a:gd name="T92" fmla="*/ 32 w 330"/>
                <a:gd name="T93" fmla="*/ 225 h 425"/>
                <a:gd name="T94" fmla="*/ 20 w 330"/>
                <a:gd name="T95" fmla="*/ 206 h 425"/>
                <a:gd name="T96" fmla="*/ 30 w 330"/>
                <a:gd name="T97" fmla="*/ 178 h 425"/>
                <a:gd name="T98" fmla="*/ 41 w 330"/>
                <a:gd name="T99" fmla="*/ 146 h 425"/>
                <a:gd name="T100" fmla="*/ 20 w 330"/>
                <a:gd name="T101" fmla="*/ 125 h 425"/>
                <a:gd name="T102" fmla="*/ 8 w 330"/>
                <a:gd name="T103" fmla="*/ 75 h 425"/>
                <a:gd name="T104" fmla="*/ 12 w 330"/>
                <a:gd name="T105" fmla="*/ 60 h 425"/>
                <a:gd name="T106" fmla="*/ 32 w 330"/>
                <a:gd name="T107" fmla="*/ 17 h 425"/>
                <a:gd name="T108" fmla="*/ 80 w 330"/>
                <a:gd name="T109" fmla="*/ 1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0" h="425">
                  <a:moveTo>
                    <a:pt x="245" y="352"/>
                  </a:moveTo>
                  <a:lnTo>
                    <a:pt x="238" y="355"/>
                  </a:lnTo>
                  <a:lnTo>
                    <a:pt x="237" y="350"/>
                  </a:lnTo>
                  <a:lnTo>
                    <a:pt x="240" y="348"/>
                  </a:lnTo>
                  <a:lnTo>
                    <a:pt x="253" y="341"/>
                  </a:lnTo>
                  <a:lnTo>
                    <a:pt x="256" y="336"/>
                  </a:lnTo>
                  <a:lnTo>
                    <a:pt x="264" y="332"/>
                  </a:lnTo>
                  <a:lnTo>
                    <a:pt x="264" y="329"/>
                  </a:lnTo>
                  <a:lnTo>
                    <a:pt x="273" y="324"/>
                  </a:lnTo>
                  <a:lnTo>
                    <a:pt x="271" y="330"/>
                  </a:lnTo>
                  <a:lnTo>
                    <a:pt x="260" y="344"/>
                  </a:lnTo>
                  <a:lnTo>
                    <a:pt x="249" y="351"/>
                  </a:lnTo>
                  <a:lnTo>
                    <a:pt x="245" y="352"/>
                  </a:lnTo>
                  <a:close/>
                  <a:moveTo>
                    <a:pt x="84" y="13"/>
                  </a:moveTo>
                  <a:lnTo>
                    <a:pt x="87" y="14"/>
                  </a:lnTo>
                  <a:lnTo>
                    <a:pt x="90" y="9"/>
                  </a:lnTo>
                  <a:lnTo>
                    <a:pt x="90" y="7"/>
                  </a:lnTo>
                  <a:lnTo>
                    <a:pt x="92" y="7"/>
                  </a:lnTo>
                  <a:lnTo>
                    <a:pt x="95" y="9"/>
                  </a:lnTo>
                  <a:lnTo>
                    <a:pt x="95" y="11"/>
                  </a:lnTo>
                  <a:lnTo>
                    <a:pt x="97" y="13"/>
                  </a:lnTo>
                  <a:lnTo>
                    <a:pt x="98" y="17"/>
                  </a:lnTo>
                  <a:lnTo>
                    <a:pt x="107" y="29"/>
                  </a:lnTo>
                  <a:lnTo>
                    <a:pt x="101" y="36"/>
                  </a:lnTo>
                  <a:lnTo>
                    <a:pt x="103" y="44"/>
                  </a:lnTo>
                  <a:lnTo>
                    <a:pt x="113" y="63"/>
                  </a:lnTo>
                  <a:lnTo>
                    <a:pt x="105" y="69"/>
                  </a:lnTo>
                  <a:lnTo>
                    <a:pt x="106" y="70"/>
                  </a:lnTo>
                  <a:lnTo>
                    <a:pt x="99" y="78"/>
                  </a:lnTo>
                  <a:lnTo>
                    <a:pt x="106" y="85"/>
                  </a:lnTo>
                  <a:lnTo>
                    <a:pt x="107" y="90"/>
                  </a:lnTo>
                  <a:lnTo>
                    <a:pt x="107" y="93"/>
                  </a:lnTo>
                  <a:lnTo>
                    <a:pt x="107" y="95"/>
                  </a:lnTo>
                  <a:lnTo>
                    <a:pt x="107" y="96"/>
                  </a:lnTo>
                  <a:lnTo>
                    <a:pt x="113" y="99"/>
                  </a:lnTo>
                  <a:lnTo>
                    <a:pt x="120" y="100"/>
                  </a:lnTo>
                  <a:lnTo>
                    <a:pt x="121" y="118"/>
                  </a:lnTo>
                  <a:lnTo>
                    <a:pt x="122" y="119"/>
                  </a:lnTo>
                  <a:lnTo>
                    <a:pt x="128" y="129"/>
                  </a:lnTo>
                  <a:lnTo>
                    <a:pt x="122" y="133"/>
                  </a:lnTo>
                  <a:lnTo>
                    <a:pt x="120" y="142"/>
                  </a:lnTo>
                  <a:lnTo>
                    <a:pt x="120" y="144"/>
                  </a:lnTo>
                  <a:lnTo>
                    <a:pt x="129" y="161"/>
                  </a:lnTo>
                  <a:lnTo>
                    <a:pt x="136" y="178"/>
                  </a:lnTo>
                  <a:lnTo>
                    <a:pt x="146" y="198"/>
                  </a:lnTo>
                  <a:lnTo>
                    <a:pt x="151" y="200"/>
                  </a:lnTo>
                  <a:lnTo>
                    <a:pt x="162" y="205"/>
                  </a:lnTo>
                  <a:lnTo>
                    <a:pt x="167" y="202"/>
                  </a:lnTo>
                  <a:lnTo>
                    <a:pt x="162" y="200"/>
                  </a:lnTo>
                  <a:lnTo>
                    <a:pt x="163" y="200"/>
                  </a:lnTo>
                  <a:lnTo>
                    <a:pt x="174" y="198"/>
                  </a:lnTo>
                  <a:lnTo>
                    <a:pt x="181" y="204"/>
                  </a:lnTo>
                  <a:lnTo>
                    <a:pt x="191" y="213"/>
                  </a:lnTo>
                  <a:lnTo>
                    <a:pt x="213" y="227"/>
                  </a:lnTo>
                  <a:lnTo>
                    <a:pt x="221" y="221"/>
                  </a:lnTo>
                  <a:lnTo>
                    <a:pt x="223" y="220"/>
                  </a:lnTo>
                  <a:lnTo>
                    <a:pt x="228" y="216"/>
                  </a:lnTo>
                  <a:lnTo>
                    <a:pt x="236" y="234"/>
                  </a:lnTo>
                  <a:lnTo>
                    <a:pt x="248" y="245"/>
                  </a:lnTo>
                  <a:lnTo>
                    <a:pt x="255" y="242"/>
                  </a:lnTo>
                  <a:lnTo>
                    <a:pt x="256" y="236"/>
                  </a:lnTo>
                  <a:lnTo>
                    <a:pt x="262" y="224"/>
                  </a:lnTo>
                  <a:lnTo>
                    <a:pt x="252" y="216"/>
                  </a:lnTo>
                  <a:lnTo>
                    <a:pt x="264" y="204"/>
                  </a:lnTo>
                  <a:lnTo>
                    <a:pt x="286" y="205"/>
                  </a:lnTo>
                  <a:lnTo>
                    <a:pt x="290" y="221"/>
                  </a:lnTo>
                  <a:lnTo>
                    <a:pt x="297" y="228"/>
                  </a:lnTo>
                  <a:lnTo>
                    <a:pt x="307" y="235"/>
                  </a:lnTo>
                  <a:lnTo>
                    <a:pt x="307" y="238"/>
                  </a:lnTo>
                  <a:lnTo>
                    <a:pt x="309" y="251"/>
                  </a:lnTo>
                  <a:lnTo>
                    <a:pt x="309" y="258"/>
                  </a:lnTo>
                  <a:lnTo>
                    <a:pt x="320" y="261"/>
                  </a:lnTo>
                  <a:lnTo>
                    <a:pt x="324" y="268"/>
                  </a:lnTo>
                  <a:lnTo>
                    <a:pt x="327" y="265"/>
                  </a:lnTo>
                  <a:lnTo>
                    <a:pt x="330" y="268"/>
                  </a:lnTo>
                  <a:lnTo>
                    <a:pt x="326" y="272"/>
                  </a:lnTo>
                  <a:lnTo>
                    <a:pt x="316" y="273"/>
                  </a:lnTo>
                  <a:lnTo>
                    <a:pt x="305" y="272"/>
                  </a:lnTo>
                  <a:lnTo>
                    <a:pt x="294" y="270"/>
                  </a:lnTo>
                  <a:lnTo>
                    <a:pt x="292" y="270"/>
                  </a:lnTo>
                  <a:lnTo>
                    <a:pt x="289" y="276"/>
                  </a:lnTo>
                  <a:lnTo>
                    <a:pt x="300" y="280"/>
                  </a:lnTo>
                  <a:lnTo>
                    <a:pt x="298" y="277"/>
                  </a:lnTo>
                  <a:lnTo>
                    <a:pt x="307" y="277"/>
                  </a:lnTo>
                  <a:lnTo>
                    <a:pt x="315" y="279"/>
                  </a:lnTo>
                  <a:lnTo>
                    <a:pt x="312" y="284"/>
                  </a:lnTo>
                  <a:lnTo>
                    <a:pt x="304" y="285"/>
                  </a:lnTo>
                  <a:lnTo>
                    <a:pt x="308" y="290"/>
                  </a:lnTo>
                  <a:lnTo>
                    <a:pt x="301" y="296"/>
                  </a:lnTo>
                  <a:lnTo>
                    <a:pt x="300" y="296"/>
                  </a:lnTo>
                  <a:lnTo>
                    <a:pt x="289" y="300"/>
                  </a:lnTo>
                  <a:lnTo>
                    <a:pt x="282" y="306"/>
                  </a:lnTo>
                  <a:lnTo>
                    <a:pt x="277" y="307"/>
                  </a:lnTo>
                  <a:lnTo>
                    <a:pt x="270" y="302"/>
                  </a:lnTo>
                  <a:lnTo>
                    <a:pt x="271" y="313"/>
                  </a:lnTo>
                  <a:lnTo>
                    <a:pt x="270" y="318"/>
                  </a:lnTo>
                  <a:lnTo>
                    <a:pt x="266" y="324"/>
                  </a:lnTo>
                  <a:lnTo>
                    <a:pt x="262" y="328"/>
                  </a:lnTo>
                  <a:lnTo>
                    <a:pt x="259" y="330"/>
                  </a:lnTo>
                  <a:lnTo>
                    <a:pt x="252" y="336"/>
                  </a:lnTo>
                  <a:lnTo>
                    <a:pt x="247" y="340"/>
                  </a:lnTo>
                  <a:lnTo>
                    <a:pt x="243" y="344"/>
                  </a:lnTo>
                  <a:lnTo>
                    <a:pt x="234" y="345"/>
                  </a:lnTo>
                  <a:lnTo>
                    <a:pt x="232" y="350"/>
                  </a:lnTo>
                  <a:lnTo>
                    <a:pt x="233" y="356"/>
                  </a:lnTo>
                  <a:lnTo>
                    <a:pt x="233" y="360"/>
                  </a:lnTo>
                  <a:lnTo>
                    <a:pt x="234" y="363"/>
                  </a:lnTo>
                  <a:lnTo>
                    <a:pt x="229" y="366"/>
                  </a:lnTo>
                  <a:lnTo>
                    <a:pt x="221" y="373"/>
                  </a:lnTo>
                  <a:lnTo>
                    <a:pt x="214" y="374"/>
                  </a:lnTo>
                  <a:lnTo>
                    <a:pt x="211" y="377"/>
                  </a:lnTo>
                  <a:lnTo>
                    <a:pt x="210" y="380"/>
                  </a:lnTo>
                  <a:lnTo>
                    <a:pt x="208" y="382"/>
                  </a:lnTo>
                  <a:lnTo>
                    <a:pt x="202" y="385"/>
                  </a:lnTo>
                  <a:lnTo>
                    <a:pt x="204" y="389"/>
                  </a:lnTo>
                  <a:lnTo>
                    <a:pt x="199" y="395"/>
                  </a:lnTo>
                  <a:lnTo>
                    <a:pt x="193" y="395"/>
                  </a:lnTo>
                  <a:lnTo>
                    <a:pt x="191" y="395"/>
                  </a:lnTo>
                  <a:lnTo>
                    <a:pt x="185" y="393"/>
                  </a:lnTo>
                  <a:lnTo>
                    <a:pt x="182" y="397"/>
                  </a:lnTo>
                  <a:lnTo>
                    <a:pt x="178" y="399"/>
                  </a:lnTo>
                  <a:lnTo>
                    <a:pt x="176" y="399"/>
                  </a:lnTo>
                  <a:lnTo>
                    <a:pt x="172" y="400"/>
                  </a:lnTo>
                  <a:lnTo>
                    <a:pt x="165" y="403"/>
                  </a:lnTo>
                  <a:lnTo>
                    <a:pt x="170" y="408"/>
                  </a:lnTo>
                  <a:lnTo>
                    <a:pt x="163" y="415"/>
                  </a:lnTo>
                  <a:lnTo>
                    <a:pt x="159" y="412"/>
                  </a:lnTo>
                  <a:lnTo>
                    <a:pt x="163" y="423"/>
                  </a:lnTo>
                  <a:lnTo>
                    <a:pt x="157" y="425"/>
                  </a:lnTo>
                  <a:lnTo>
                    <a:pt x="157" y="422"/>
                  </a:lnTo>
                  <a:lnTo>
                    <a:pt x="157" y="415"/>
                  </a:lnTo>
                  <a:lnTo>
                    <a:pt x="152" y="416"/>
                  </a:lnTo>
                  <a:lnTo>
                    <a:pt x="151" y="419"/>
                  </a:lnTo>
                  <a:lnTo>
                    <a:pt x="150" y="418"/>
                  </a:lnTo>
                  <a:lnTo>
                    <a:pt x="148" y="411"/>
                  </a:lnTo>
                  <a:lnTo>
                    <a:pt x="152" y="404"/>
                  </a:lnTo>
                  <a:lnTo>
                    <a:pt x="159" y="393"/>
                  </a:lnTo>
                  <a:lnTo>
                    <a:pt x="155" y="390"/>
                  </a:lnTo>
                  <a:lnTo>
                    <a:pt x="152" y="389"/>
                  </a:lnTo>
                  <a:lnTo>
                    <a:pt x="155" y="384"/>
                  </a:lnTo>
                  <a:lnTo>
                    <a:pt x="151" y="381"/>
                  </a:lnTo>
                  <a:lnTo>
                    <a:pt x="147" y="385"/>
                  </a:lnTo>
                  <a:lnTo>
                    <a:pt x="146" y="381"/>
                  </a:lnTo>
                  <a:lnTo>
                    <a:pt x="136" y="380"/>
                  </a:lnTo>
                  <a:lnTo>
                    <a:pt x="143" y="374"/>
                  </a:lnTo>
                  <a:lnTo>
                    <a:pt x="139" y="371"/>
                  </a:lnTo>
                  <a:lnTo>
                    <a:pt x="139" y="366"/>
                  </a:lnTo>
                  <a:lnTo>
                    <a:pt x="140" y="356"/>
                  </a:lnTo>
                  <a:lnTo>
                    <a:pt x="129" y="365"/>
                  </a:lnTo>
                  <a:lnTo>
                    <a:pt x="128" y="371"/>
                  </a:lnTo>
                  <a:lnTo>
                    <a:pt x="120" y="362"/>
                  </a:lnTo>
                  <a:lnTo>
                    <a:pt x="122" y="352"/>
                  </a:lnTo>
                  <a:lnTo>
                    <a:pt x="113" y="347"/>
                  </a:lnTo>
                  <a:lnTo>
                    <a:pt x="107" y="343"/>
                  </a:lnTo>
                  <a:lnTo>
                    <a:pt x="105" y="341"/>
                  </a:lnTo>
                  <a:lnTo>
                    <a:pt x="106" y="340"/>
                  </a:lnTo>
                  <a:lnTo>
                    <a:pt x="110" y="335"/>
                  </a:lnTo>
                  <a:lnTo>
                    <a:pt x="109" y="330"/>
                  </a:lnTo>
                  <a:lnTo>
                    <a:pt x="107" y="330"/>
                  </a:lnTo>
                  <a:lnTo>
                    <a:pt x="106" y="330"/>
                  </a:lnTo>
                  <a:lnTo>
                    <a:pt x="95" y="328"/>
                  </a:lnTo>
                  <a:lnTo>
                    <a:pt x="92" y="333"/>
                  </a:lnTo>
                  <a:lnTo>
                    <a:pt x="84" y="328"/>
                  </a:lnTo>
                  <a:lnTo>
                    <a:pt x="76" y="330"/>
                  </a:lnTo>
                  <a:lnTo>
                    <a:pt x="71" y="322"/>
                  </a:lnTo>
                  <a:lnTo>
                    <a:pt x="71" y="314"/>
                  </a:lnTo>
                  <a:lnTo>
                    <a:pt x="71" y="310"/>
                  </a:lnTo>
                  <a:lnTo>
                    <a:pt x="71" y="309"/>
                  </a:lnTo>
                  <a:lnTo>
                    <a:pt x="72" y="305"/>
                  </a:lnTo>
                  <a:lnTo>
                    <a:pt x="77" y="303"/>
                  </a:lnTo>
                  <a:lnTo>
                    <a:pt x="79" y="300"/>
                  </a:lnTo>
                  <a:lnTo>
                    <a:pt x="87" y="292"/>
                  </a:lnTo>
                  <a:lnTo>
                    <a:pt x="77" y="283"/>
                  </a:lnTo>
                  <a:lnTo>
                    <a:pt x="80" y="268"/>
                  </a:lnTo>
                  <a:lnTo>
                    <a:pt x="84" y="268"/>
                  </a:lnTo>
                  <a:lnTo>
                    <a:pt x="91" y="269"/>
                  </a:lnTo>
                  <a:lnTo>
                    <a:pt x="95" y="258"/>
                  </a:lnTo>
                  <a:lnTo>
                    <a:pt x="95" y="255"/>
                  </a:lnTo>
                  <a:lnTo>
                    <a:pt x="98" y="246"/>
                  </a:lnTo>
                  <a:lnTo>
                    <a:pt x="98" y="245"/>
                  </a:lnTo>
                  <a:lnTo>
                    <a:pt x="90" y="221"/>
                  </a:lnTo>
                  <a:lnTo>
                    <a:pt x="82" y="219"/>
                  </a:lnTo>
                  <a:lnTo>
                    <a:pt x="80" y="219"/>
                  </a:lnTo>
                  <a:lnTo>
                    <a:pt x="73" y="219"/>
                  </a:lnTo>
                  <a:lnTo>
                    <a:pt x="71" y="213"/>
                  </a:lnTo>
                  <a:lnTo>
                    <a:pt x="60" y="220"/>
                  </a:lnTo>
                  <a:lnTo>
                    <a:pt x="32" y="220"/>
                  </a:lnTo>
                  <a:lnTo>
                    <a:pt x="32" y="225"/>
                  </a:lnTo>
                  <a:lnTo>
                    <a:pt x="13" y="223"/>
                  </a:lnTo>
                  <a:lnTo>
                    <a:pt x="21" y="215"/>
                  </a:lnTo>
                  <a:lnTo>
                    <a:pt x="24" y="212"/>
                  </a:lnTo>
                  <a:lnTo>
                    <a:pt x="20" y="206"/>
                  </a:lnTo>
                  <a:lnTo>
                    <a:pt x="23" y="206"/>
                  </a:lnTo>
                  <a:lnTo>
                    <a:pt x="31" y="205"/>
                  </a:lnTo>
                  <a:lnTo>
                    <a:pt x="35" y="193"/>
                  </a:lnTo>
                  <a:lnTo>
                    <a:pt x="30" y="178"/>
                  </a:lnTo>
                  <a:lnTo>
                    <a:pt x="38" y="176"/>
                  </a:lnTo>
                  <a:lnTo>
                    <a:pt x="39" y="174"/>
                  </a:lnTo>
                  <a:lnTo>
                    <a:pt x="35" y="165"/>
                  </a:lnTo>
                  <a:lnTo>
                    <a:pt x="41" y="146"/>
                  </a:lnTo>
                  <a:lnTo>
                    <a:pt x="41" y="141"/>
                  </a:lnTo>
                  <a:lnTo>
                    <a:pt x="47" y="140"/>
                  </a:lnTo>
                  <a:lnTo>
                    <a:pt x="43" y="135"/>
                  </a:lnTo>
                  <a:lnTo>
                    <a:pt x="20" y="125"/>
                  </a:lnTo>
                  <a:lnTo>
                    <a:pt x="12" y="126"/>
                  </a:lnTo>
                  <a:lnTo>
                    <a:pt x="0" y="122"/>
                  </a:lnTo>
                  <a:lnTo>
                    <a:pt x="0" y="99"/>
                  </a:lnTo>
                  <a:lnTo>
                    <a:pt x="8" y="75"/>
                  </a:lnTo>
                  <a:lnTo>
                    <a:pt x="12" y="69"/>
                  </a:lnTo>
                  <a:lnTo>
                    <a:pt x="19" y="69"/>
                  </a:lnTo>
                  <a:lnTo>
                    <a:pt x="13" y="63"/>
                  </a:lnTo>
                  <a:lnTo>
                    <a:pt x="12" y="60"/>
                  </a:lnTo>
                  <a:lnTo>
                    <a:pt x="23" y="56"/>
                  </a:lnTo>
                  <a:lnTo>
                    <a:pt x="32" y="48"/>
                  </a:lnTo>
                  <a:lnTo>
                    <a:pt x="27" y="39"/>
                  </a:lnTo>
                  <a:lnTo>
                    <a:pt x="32" y="17"/>
                  </a:lnTo>
                  <a:lnTo>
                    <a:pt x="39" y="21"/>
                  </a:lnTo>
                  <a:lnTo>
                    <a:pt x="49" y="6"/>
                  </a:lnTo>
                  <a:lnTo>
                    <a:pt x="65" y="0"/>
                  </a:lnTo>
                  <a:lnTo>
                    <a:pt x="80" y="10"/>
                  </a:lnTo>
                  <a:lnTo>
                    <a:pt x="84" y="13"/>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8" name="Freeform 14">
              <a:extLst>
                <a:ext uri="{FF2B5EF4-FFF2-40B4-BE49-F238E27FC236}">
                  <a16:creationId xmlns:a16="http://schemas.microsoft.com/office/drawing/2014/main" id="{51AE5246-CBF4-4C05-B720-2258A64288D9}"/>
                </a:ext>
              </a:extLst>
            </p:cNvPr>
            <p:cNvSpPr>
              <a:spLocks noEditPoints="1"/>
            </p:cNvSpPr>
            <p:nvPr/>
          </p:nvSpPr>
          <p:spPr bwMode="auto">
            <a:xfrm>
              <a:off x="4156076" y="5728507"/>
              <a:ext cx="401638" cy="508000"/>
            </a:xfrm>
            <a:custGeom>
              <a:avLst/>
              <a:gdLst>
                <a:gd name="T0" fmla="*/ 25 w 253"/>
                <a:gd name="T1" fmla="*/ 252 h 320"/>
                <a:gd name="T2" fmla="*/ 19 w 253"/>
                <a:gd name="T3" fmla="*/ 242 h 320"/>
                <a:gd name="T4" fmla="*/ 126 w 253"/>
                <a:gd name="T5" fmla="*/ 100 h 320"/>
                <a:gd name="T6" fmla="*/ 167 w 253"/>
                <a:gd name="T7" fmla="*/ 94 h 320"/>
                <a:gd name="T8" fmla="*/ 192 w 253"/>
                <a:gd name="T9" fmla="*/ 120 h 320"/>
                <a:gd name="T10" fmla="*/ 185 w 253"/>
                <a:gd name="T11" fmla="*/ 144 h 320"/>
                <a:gd name="T12" fmla="*/ 181 w 253"/>
                <a:gd name="T13" fmla="*/ 167 h 320"/>
                <a:gd name="T14" fmla="*/ 165 w 253"/>
                <a:gd name="T15" fmla="*/ 184 h 320"/>
                <a:gd name="T16" fmla="*/ 170 w 253"/>
                <a:gd name="T17" fmla="*/ 205 h 320"/>
                <a:gd name="T18" fmla="*/ 200 w 253"/>
                <a:gd name="T19" fmla="*/ 205 h 320"/>
                <a:gd name="T20" fmla="*/ 200 w 253"/>
                <a:gd name="T21" fmla="*/ 215 h 320"/>
                <a:gd name="T22" fmla="*/ 216 w 253"/>
                <a:gd name="T23" fmla="*/ 227 h 320"/>
                <a:gd name="T24" fmla="*/ 234 w 253"/>
                <a:gd name="T25" fmla="*/ 231 h 320"/>
                <a:gd name="T26" fmla="*/ 230 w 253"/>
                <a:gd name="T27" fmla="*/ 255 h 320"/>
                <a:gd name="T28" fmla="*/ 249 w 253"/>
                <a:gd name="T29" fmla="*/ 259 h 320"/>
                <a:gd name="T30" fmla="*/ 246 w 253"/>
                <a:gd name="T31" fmla="*/ 279 h 320"/>
                <a:gd name="T32" fmla="*/ 241 w 253"/>
                <a:gd name="T33" fmla="*/ 304 h 320"/>
                <a:gd name="T34" fmla="*/ 234 w 253"/>
                <a:gd name="T35" fmla="*/ 283 h 320"/>
                <a:gd name="T36" fmla="*/ 233 w 253"/>
                <a:gd name="T37" fmla="*/ 274 h 320"/>
                <a:gd name="T38" fmla="*/ 225 w 253"/>
                <a:gd name="T39" fmla="*/ 286 h 320"/>
                <a:gd name="T40" fmla="*/ 218 w 253"/>
                <a:gd name="T41" fmla="*/ 306 h 320"/>
                <a:gd name="T42" fmla="*/ 191 w 253"/>
                <a:gd name="T43" fmla="*/ 306 h 320"/>
                <a:gd name="T44" fmla="*/ 169 w 253"/>
                <a:gd name="T45" fmla="*/ 320 h 320"/>
                <a:gd name="T46" fmla="*/ 146 w 253"/>
                <a:gd name="T47" fmla="*/ 317 h 320"/>
                <a:gd name="T48" fmla="*/ 135 w 253"/>
                <a:gd name="T49" fmla="*/ 315 h 320"/>
                <a:gd name="T50" fmla="*/ 106 w 253"/>
                <a:gd name="T51" fmla="*/ 306 h 320"/>
                <a:gd name="T52" fmla="*/ 80 w 253"/>
                <a:gd name="T53" fmla="*/ 316 h 320"/>
                <a:gd name="T54" fmla="*/ 94 w 253"/>
                <a:gd name="T55" fmla="*/ 302 h 320"/>
                <a:gd name="T56" fmla="*/ 106 w 253"/>
                <a:gd name="T57" fmla="*/ 285 h 320"/>
                <a:gd name="T58" fmla="*/ 88 w 253"/>
                <a:gd name="T59" fmla="*/ 300 h 320"/>
                <a:gd name="T60" fmla="*/ 79 w 253"/>
                <a:gd name="T61" fmla="*/ 300 h 320"/>
                <a:gd name="T62" fmla="*/ 73 w 253"/>
                <a:gd name="T63" fmla="*/ 298 h 320"/>
                <a:gd name="T64" fmla="*/ 65 w 253"/>
                <a:gd name="T65" fmla="*/ 290 h 320"/>
                <a:gd name="T66" fmla="*/ 72 w 253"/>
                <a:gd name="T67" fmla="*/ 280 h 320"/>
                <a:gd name="T68" fmla="*/ 85 w 253"/>
                <a:gd name="T69" fmla="*/ 275 h 320"/>
                <a:gd name="T70" fmla="*/ 62 w 253"/>
                <a:gd name="T71" fmla="*/ 272 h 320"/>
                <a:gd name="T72" fmla="*/ 55 w 253"/>
                <a:gd name="T73" fmla="*/ 270 h 320"/>
                <a:gd name="T74" fmla="*/ 51 w 253"/>
                <a:gd name="T75" fmla="*/ 280 h 320"/>
                <a:gd name="T76" fmla="*/ 54 w 253"/>
                <a:gd name="T77" fmla="*/ 293 h 320"/>
                <a:gd name="T78" fmla="*/ 19 w 253"/>
                <a:gd name="T79" fmla="*/ 274 h 320"/>
                <a:gd name="T80" fmla="*/ 39 w 253"/>
                <a:gd name="T81" fmla="*/ 261 h 320"/>
                <a:gd name="T82" fmla="*/ 54 w 253"/>
                <a:gd name="T83" fmla="*/ 250 h 320"/>
                <a:gd name="T84" fmla="*/ 69 w 253"/>
                <a:gd name="T85" fmla="*/ 241 h 320"/>
                <a:gd name="T86" fmla="*/ 46 w 253"/>
                <a:gd name="T87" fmla="*/ 249 h 320"/>
                <a:gd name="T88" fmla="*/ 36 w 253"/>
                <a:gd name="T89" fmla="*/ 235 h 320"/>
                <a:gd name="T90" fmla="*/ 28 w 253"/>
                <a:gd name="T91" fmla="*/ 241 h 320"/>
                <a:gd name="T92" fmla="*/ 4 w 253"/>
                <a:gd name="T93" fmla="*/ 233 h 320"/>
                <a:gd name="T94" fmla="*/ 13 w 253"/>
                <a:gd name="T95" fmla="*/ 226 h 320"/>
                <a:gd name="T96" fmla="*/ 34 w 253"/>
                <a:gd name="T97" fmla="*/ 197 h 320"/>
                <a:gd name="T98" fmla="*/ 40 w 253"/>
                <a:gd name="T99" fmla="*/ 188 h 320"/>
                <a:gd name="T100" fmla="*/ 39 w 253"/>
                <a:gd name="T101" fmla="*/ 151 h 320"/>
                <a:gd name="T102" fmla="*/ 39 w 253"/>
                <a:gd name="T103" fmla="*/ 144 h 320"/>
                <a:gd name="T104" fmla="*/ 24 w 253"/>
                <a:gd name="T105" fmla="*/ 139 h 320"/>
                <a:gd name="T106" fmla="*/ 43 w 253"/>
                <a:gd name="T107" fmla="*/ 105 h 320"/>
                <a:gd name="T108" fmla="*/ 46 w 253"/>
                <a:gd name="T109" fmla="*/ 66 h 320"/>
                <a:gd name="T110" fmla="*/ 96 w 253"/>
                <a:gd name="T111" fmla="*/ 10 h 320"/>
                <a:gd name="T112" fmla="*/ 141 w 253"/>
                <a:gd name="T113" fmla="*/ 15 h 320"/>
                <a:gd name="T114" fmla="*/ 133 w 253"/>
                <a:gd name="T115" fmla="*/ 49 h 320"/>
                <a:gd name="T116" fmla="*/ 125 w 253"/>
                <a:gd name="T117" fmla="*/ 80 h 320"/>
                <a:gd name="T118" fmla="*/ 115 w 253"/>
                <a:gd name="T119" fmla="*/ 9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320">
                  <a:moveTo>
                    <a:pt x="30" y="245"/>
                  </a:moveTo>
                  <a:lnTo>
                    <a:pt x="32" y="249"/>
                  </a:lnTo>
                  <a:lnTo>
                    <a:pt x="32" y="256"/>
                  </a:lnTo>
                  <a:lnTo>
                    <a:pt x="25" y="252"/>
                  </a:lnTo>
                  <a:lnTo>
                    <a:pt x="25" y="248"/>
                  </a:lnTo>
                  <a:lnTo>
                    <a:pt x="23" y="249"/>
                  </a:lnTo>
                  <a:lnTo>
                    <a:pt x="20" y="249"/>
                  </a:lnTo>
                  <a:lnTo>
                    <a:pt x="19" y="242"/>
                  </a:lnTo>
                  <a:lnTo>
                    <a:pt x="20" y="241"/>
                  </a:lnTo>
                  <a:lnTo>
                    <a:pt x="30" y="245"/>
                  </a:lnTo>
                  <a:close/>
                  <a:moveTo>
                    <a:pt x="107" y="98"/>
                  </a:moveTo>
                  <a:lnTo>
                    <a:pt x="126" y="100"/>
                  </a:lnTo>
                  <a:lnTo>
                    <a:pt x="126" y="95"/>
                  </a:lnTo>
                  <a:lnTo>
                    <a:pt x="154" y="95"/>
                  </a:lnTo>
                  <a:lnTo>
                    <a:pt x="165" y="88"/>
                  </a:lnTo>
                  <a:lnTo>
                    <a:pt x="167" y="94"/>
                  </a:lnTo>
                  <a:lnTo>
                    <a:pt x="174" y="94"/>
                  </a:lnTo>
                  <a:lnTo>
                    <a:pt x="176" y="94"/>
                  </a:lnTo>
                  <a:lnTo>
                    <a:pt x="184" y="96"/>
                  </a:lnTo>
                  <a:lnTo>
                    <a:pt x="192" y="120"/>
                  </a:lnTo>
                  <a:lnTo>
                    <a:pt x="192" y="121"/>
                  </a:lnTo>
                  <a:lnTo>
                    <a:pt x="189" y="130"/>
                  </a:lnTo>
                  <a:lnTo>
                    <a:pt x="189" y="133"/>
                  </a:lnTo>
                  <a:lnTo>
                    <a:pt x="185" y="144"/>
                  </a:lnTo>
                  <a:lnTo>
                    <a:pt x="178" y="143"/>
                  </a:lnTo>
                  <a:lnTo>
                    <a:pt x="174" y="143"/>
                  </a:lnTo>
                  <a:lnTo>
                    <a:pt x="171" y="158"/>
                  </a:lnTo>
                  <a:lnTo>
                    <a:pt x="181" y="167"/>
                  </a:lnTo>
                  <a:lnTo>
                    <a:pt x="173" y="175"/>
                  </a:lnTo>
                  <a:lnTo>
                    <a:pt x="171" y="178"/>
                  </a:lnTo>
                  <a:lnTo>
                    <a:pt x="166" y="180"/>
                  </a:lnTo>
                  <a:lnTo>
                    <a:pt x="165" y="184"/>
                  </a:lnTo>
                  <a:lnTo>
                    <a:pt x="165" y="185"/>
                  </a:lnTo>
                  <a:lnTo>
                    <a:pt x="165" y="189"/>
                  </a:lnTo>
                  <a:lnTo>
                    <a:pt x="165" y="197"/>
                  </a:lnTo>
                  <a:lnTo>
                    <a:pt x="170" y="205"/>
                  </a:lnTo>
                  <a:lnTo>
                    <a:pt x="178" y="203"/>
                  </a:lnTo>
                  <a:lnTo>
                    <a:pt x="186" y="208"/>
                  </a:lnTo>
                  <a:lnTo>
                    <a:pt x="189" y="203"/>
                  </a:lnTo>
                  <a:lnTo>
                    <a:pt x="200" y="205"/>
                  </a:lnTo>
                  <a:lnTo>
                    <a:pt x="201" y="205"/>
                  </a:lnTo>
                  <a:lnTo>
                    <a:pt x="203" y="205"/>
                  </a:lnTo>
                  <a:lnTo>
                    <a:pt x="204" y="210"/>
                  </a:lnTo>
                  <a:lnTo>
                    <a:pt x="200" y="215"/>
                  </a:lnTo>
                  <a:lnTo>
                    <a:pt x="199" y="216"/>
                  </a:lnTo>
                  <a:lnTo>
                    <a:pt x="201" y="218"/>
                  </a:lnTo>
                  <a:lnTo>
                    <a:pt x="207" y="222"/>
                  </a:lnTo>
                  <a:lnTo>
                    <a:pt x="216" y="227"/>
                  </a:lnTo>
                  <a:lnTo>
                    <a:pt x="214" y="237"/>
                  </a:lnTo>
                  <a:lnTo>
                    <a:pt x="222" y="246"/>
                  </a:lnTo>
                  <a:lnTo>
                    <a:pt x="223" y="240"/>
                  </a:lnTo>
                  <a:lnTo>
                    <a:pt x="234" y="231"/>
                  </a:lnTo>
                  <a:lnTo>
                    <a:pt x="233" y="241"/>
                  </a:lnTo>
                  <a:lnTo>
                    <a:pt x="233" y="246"/>
                  </a:lnTo>
                  <a:lnTo>
                    <a:pt x="237" y="249"/>
                  </a:lnTo>
                  <a:lnTo>
                    <a:pt x="230" y="255"/>
                  </a:lnTo>
                  <a:lnTo>
                    <a:pt x="240" y="256"/>
                  </a:lnTo>
                  <a:lnTo>
                    <a:pt x="241" y="260"/>
                  </a:lnTo>
                  <a:lnTo>
                    <a:pt x="245" y="256"/>
                  </a:lnTo>
                  <a:lnTo>
                    <a:pt x="249" y="259"/>
                  </a:lnTo>
                  <a:lnTo>
                    <a:pt x="246" y="264"/>
                  </a:lnTo>
                  <a:lnTo>
                    <a:pt x="249" y="265"/>
                  </a:lnTo>
                  <a:lnTo>
                    <a:pt x="253" y="268"/>
                  </a:lnTo>
                  <a:lnTo>
                    <a:pt x="246" y="279"/>
                  </a:lnTo>
                  <a:lnTo>
                    <a:pt x="242" y="286"/>
                  </a:lnTo>
                  <a:lnTo>
                    <a:pt x="244" y="293"/>
                  </a:lnTo>
                  <a:lnTo>
                    <a:pt x="245" y="294"/>
                  </a:lnTo>
                  <a:lnTo>
                    <a:pt x="241" y="304"/>
                  </a:lnTo>
                  <a:lnTo>
                    <a:pt x="229" y="297"/>
                  </a:lnTo>
                  <a:lnTo>
                    <a:pt x="227" y="291"/>
                  </a:lnTo>
                  <a:lnTo>
                    <a:pt x="231" y="287"/>
                  </a:lnTo>
                  <a:lnTo>
                    <a:pt x="234" y="283"/>
                  </a:lnTo>
                  <a:lnTo>
                    <a:pt x="234" y="280"/>
                  </a:lnTo>
                  <a:lnTo>
                    <a:pt x="234" y="279"/>
                  </a:lnTo>
                  <a:lnTo>
                    <a:pt x="233" y="274"/>
                  </a:lnTo>
                  <a:lnTo>
                    <a:pt x="233" y="274"/>
                  </a:lnTo>
                  <a:lnTo>
                    <a:pt x="227" y="267"/>
                  </a:lnTo>
                  <a:lnTo>
                    <a:pt x="226" y="274"/>
                  </a:lnTo>
                  <a:lnTo>
                    <a:pt x="227" y="282"/>
                  </a:lnTo>
                  <a:lnTo>
                    <a:pt x="225" y="286"/>
                  </a:lnTo>
                  <a:lnTo>
                    <a:pt x="221" y="294"/>
                  </a:lnTo>
                  <a:lnTo>
                    <a:pt x="216" y="294"/>
                  </a:lnTo>
                  <a:lnTo>
                    <a:pt x="216" y="304"/>
                  </a:lnTo>
                  <a:lnTo>
                    <a:pt x="218" y="306"/>
                  </a:lnTo>
                  <a:lnTo>
                    <a:pt x="216" y="308"/>
                  </a:lnTo>
                  <a:lnTo>
                    <a:pt x="211" y="308"/>
                  </a:lnTo>
                  <a:lnTo>
                    <a:pt x="199" y="306"/>
                  </a:lnTo>
                  <a:lnTo>
                    <a:pt x="191" y="306"/>
                  </a:lnTo>
                  <a:lnTo>
                    <a:pt x="185" y="306"/>
                  </a:lnTo>
                  <a:lnTo>
                    <a:pt x="176" y="308"/>
                  </a:lnTo>
                  <a:lnTo>
                    <a:pt x="171" y="316"/>
                  </a:lnTo>
                  <a:lnTo>
                    <a:pt x="169" y="320"/>
                  </a:lnTo>
                  <a:lnTo>
                    <a:pt x="165" y="313"/>
                  </a:lnTo>
                  <a:lnTo>
                    <a:pt x="162" y="320"/>
                  </a:lnTo>
                  <a:lnTo>
                    <a:pt x="151" y="319"/>
                  </a:lnTo>
                  <a:lnTo>
                    <a:pt x="146" y="317"/>
                  </a:lnTo>
                  <a:lnTo>
                    <a:pt x="144" y="316"/>
                  </a:lnTo>
                  <a:lnTo>
                    <a:pt x="141" y="315"/>
                  </a:lnTo>
                  <a:lnTo>
                    <a:pt x="140" y="315"/>
                  </a:lnTo>
                  <a:lnTo>
                    <a:pt x="135" y="315"/>
                  </a:lnTo>
                  <a:lnTo>
                    <a:pt x="132" y="315"/>
                  </a:lnTo>
                  <a:lnTo>
                    <a:pt x="125" y="312"/>
                  </a:lnTo>
                  <a:lnTo>
                    <a:pt x="114" y="306"/>
                  </a:lnTo>
                  <a:lnTo>
                    <a:pt x="106" y="306"/>
                  </a:lnTo>
                  <a:lnTo>
                    <a:pt x="96" y="306"/>
                  </a:lnTo>
                  <a:lnTo>
                    <a:pt x="94" y="312"/>
                  </a:lnTo>
                  <a:lnTo>
                    <a:pt x="84" y="319"/>
                  </a:lnTo>
                  <a:lnTo>
                    <a:pt x="80" y="316"/>
                  </a:lnTo>
                  <a:lnTo>
                    <a:pt x="83" y="309"/>
                  </a:lnTo>
                  <a:lnTo>
                    <a:pt x="87" y="305"/>
                  </a:lnTo>
                  <a:lnTo>
                    <a:pt x="91" y="302"/>
                  </a:lnTo>
                  <a:lnTo>
                    <a:pt x="94" y="302"/>
                  </a:lnTo>
                  <a:lnTo>
                    <a:pt x="100" y="301"/>
                  </a:lnTo>
                  <a:lnTo>
                    <a:pt x="106" y="289"/>
                  </a:lnTo>
                  <a:lnTo>
                    <a:pt x="106" y="287"/>
                  </a:lnTo>
                  <a:lnTo>
                    <a:pt x="106" y="285"/>
                  </a:lnTo>
                  <a:lnTo>
                    <a:pt x="100" y="290"/>
                  </a:lnTo>
                  <a:lnTo>
                    <a:pt x="99" y="295"/>
                  </a:lnTo>
                  <a:lnTo>
                    <a:pt x="92" y="297"/>
                  </a:lnTo>
                  <a:lnTo>
                    <a:pt x="88" y="300"/>
                  </a:lnTo>
                  <a:lnTo>
                    <a:pt x="83" y="304"/>
                  </a:lnTo>
                  <a:lnTo>
                    <a:pt x="77" y="305"/>
                  </a:lnTo>
                  <a:lnTo>
                    <a:pt x="77" y="301"/>
                  </a:lnTo>
                  <a:lnTo>
                    <a:pt x="79" y="300"/>
                  </a:lnTo>
                  <a:lnTo>
                    <a:pt x="85" y="290"/>
                  </a:lnTo>
                  <a:lnTo>
                    <a:pt x="79" y="294"/>
                  </a:lnTo>
                  <a:lnTo>
                    <a:pt x="76" y="295"/>
                  </a:lnTo>
                  <a:lnTo>
                    <a:pt x="73" y="298"/>
                  </a:lnTo>
                  <a:lnTo>
                    <a:pt x="68" y="298"/>
                  </a:lnTo>
                  <a:lnTo>
                    <a:pt x="72" y="287"/>
                  </a:lnTo>
                  <a:lnTo>
                    <a:pt x="69" y="286"/>
                  </a:lnTo>
                  <a:lnTo>
                    <a:pt x="65" y="290"/>
                  </a:lnTo>
                  <a:lnTo>
                    <a:pt x="58" y="286"/>
                  </a:lnTo>
                  <a:lnTo>
                    <a:pt x="57" y="286"/>
                  </a:lnTo>
                  <a:lnTo>
                    <a:pt x="68" y="279"/>
                  </a:lnTo>
                  <a:lnTo>
                    <a:pt x="72" y="280"/>
                  </a:lnTo>
                  <a:lnTo>
                    <a:pt x="75" y="282"/>
                  </a:lnTo>
                  <a:lnTo>
                    <a:pt x="87" y="280"/>
                  </a:lnTo>
                  <a:lnTo>
                    <a:pt x="87" y="275"/>
                  </a:lnTo>
                  <a:lnTo>
                    <a:pt x="85" y="275"/>
                  </a:lnTo>
                  <a:lnTo>
                    <a:pt x="76" y="278"/>
                  </a:lnTo>
                  <a:lnTo>
                    <a:pt x="70" y="275"/>
                  </a:lnTo>
                  <a:lnTo>
                    <a:pt x="64" y="274"/>
                  </a:lnTo>
                  <a:lnTo>
                    <a:pt x="62" y="272"/>
                  </a:lnTo>
                  <a:lnTo>
                    <a:pt x="61" y="268"/>
                  </a:lnTo>
                  <a:lnTo>
                    <a:pt x="58" y="260"/>
                  </a:lnTo>
                  <a:lnTo>
                    <a:pt x="54" y="264"/>
                  </a:lnTo>
                  <a:lnTo>
                    <a:pt x="55" y="270"/>
                  </a:lnTo>
                  <a:lnTo>
                    <a:pt x="58" y="272"/>
                  </a:lnTo>
                  <a:lnTo>
                    <a:pt x="61" y="275"/>
                  </a:lnTo>
                  <a:lnTo>
                    <a:pt x="60" y="279"/>
                  </a:lnTo>
                  <a:lnTo>
                    <a:pt x="51" y="280"/>
                  </a:lnTo>
                  <a:lnTo>
                    <a:pt x="46" y="280"/>
                  </a:lnTo>
                  <a:lnTo>
                    <a:pt x="51" y="285"/>
                  </a:lnTo>
                  <a:lnTo>
                    <a:pt x="53" y="286"/>
                  </a:lnTo>
                  <a:lnTo>
                    <a:pt x="54" y="293"/>
                  </a:lnTo>
                  <a:lnTo>
                    <a:pt x="35" y="291"/>
                  </a:lnTo>
                  <a:lnTo>
                    <a:pt x="27" y="285"/>
                  </a:lnTo>
                  <a:lnTo>
                    <a:pt x="21" y="285"/>
                  </a:lnTo>
                  <a:lnTo>
                    <a:pt x="19" y="274"/>
                  </a:lnTo>
                  <a:lnTo>
                    <a:pt x="25" y="272"/>
                  </a:lnTo>
                  <a:lnTo>
                    <a:pt x="27" y="268"/>
                  </a:lnTo>
                  <a:lnTo>
                    <a:pt x="30" y="260"/>
                  </a:lnTo>
                  <a:lnTo>
                    <a:pt x="39" y="261"/>
                  </a:lnTo>
                  <a:lnTo>
                    <a:pt x="38" y="257"/>
                  </a:lnTo>
                  <a:lnTo>
                    <a:pt x="49" y="253"/>
                  </a:lnTo>
                  <a:lnTo>
                    <a:pt x="53" y="250"/>
                  </a:lnTo>
                  <a:lnTo>
                    <a:pt x="54" y="250"/>
                  </a:lnTo>
                  <a:lnTo>
                    <a:pt x="57" y="249"/>
                  </a:lnTo>
                  <a:lnTo>
                    <a:pt x="64" y="244"/>
                  </a:lnTo>
                  <a:lnTo>
                    <a:pt x="66" y="242"/>
                  </a:lnTo>
                  <a:lnTo>
                    <a:pt x="69" y="241"/>
                  </a:lnTo>
                  <a:lnTo>
                    <a:pt x="68" y="240"/>
                  </a:lnTo>
                  <a:lnTo>
                    <a:pt x="62" y="241"/>
                  </a:lnTo>
                  <a:lnTo>
                    <a:pt x="58" y="241"/>
                  </a:lnTo>
                  <a:lnTo>
                    <a:pt x="46" y="249"/>
                  </a:lnTo>
                  <a:lnTo>
                    <a:pt x="45" y="249"/>
                  </a:lnTo>
                  <a:lnTo>
                    <a:pt x="40" y="240"/>
                  </a:lnTo>
                  <a:lnTo>
                    <a:pt x="39" y="233"/>
                  </a:lnTo>
                  <a:lnTo>
                    <a:pt x="36" y="235"/>
                  </a:lnTo>
                  <a:lnTo>
                    <a:pt x="35" y="237"/>
                  </a:lnTo>
                  <a:lnTo>
                    <a:pt x="36" y="242"/>
                  </a:lnTo>
                  <a:lnTo>
                    <a:pt x="30" y="241"/>
                  </a:lnTo>
                  <a:lnTo>
                    <a:pt x="28" y="241"/>
                  </a:lnTo>
                  <a:lnTo>
                    <a:pt x="21" y="240"/>
                  </a:lnTo>
                  <a:lnTo>
                    <a:pt x="16" y="237"/>
                  </a:lnTo>
                  <a:lnTo>
                    <a:pt x="10" y="235"/>
                  </a:lnTo>
                  <a:lnTo>
                    <a:pt x="4" y="233"/>
                  </a:lnTo>
                  <a:lnTo>
                    <a:pt x="0" y="230"/>
                  </a:lnTo>
                  <a:lnTo>
                    <a:pt x="8" y="227"/>
                  </a:lnTo>
                  <a:lnTo>
                    <a:pt x="10" y="226"/>
                  </a:lnTo>
                  <a:lnTo>
                    <a:pt x="13" y="226"/>
                  </a:lnTo>
                  <a:lnTo>
                    <a:pt x="17" y="225"/>
                  </a:lnTo>
                  <a:lnTo>
                    <a:pt x="25" y="220"/>
                  </a:lnTo>
                  <a:lnTo>
                    <a:pt x="34" y="208"/>
                  </a:lnTo>
                  <a:lnTo>
                    <a:pt x="34" y="197"/>
                  </a:lnTo>
                  <a:lnTo>
                    <a:pt x="35" y="196"/>
                  </a:lnTo>
                  <a:lnTo>
                    <a:pt x="36" y="193"/>
                  </a:lnTo>
                  <a:lnTo>
                    <a:pt x="38" y="192"/>
                  </a:lnTo>
                  <a:lnTo>
                    <a:pt x="40" y="188"/>
                  </a:lnTo>
                  <a:lnTo>
                    <a:pt x="39" y="184"/>
                  </a:lnTo>
                  <a:lnTo>
                    <a:pt x="35" y="175"/>
                  </a:lnTo>
                  <a:lnTo>
                    <a:pt x="40" y="159"/>
                  </a:lnTo>
                  <a:lnTo>
                    <a:pt x="39" y="151"/>
                  </a:lnTo>
                  <a:lnTo>
                    <a:pt x="39" y="150"/>
                  </a:lnTo>
                  <a:lnTo>
                    <a:pt x="43" y="143"/>
                  </a:lnTo>
                  <a:lnTo>
                    <a:pt x="40" y="143"/>
                  </a:lnTo>
                  <a:lnTo>
                    <a:pt x="39" y="144"/>
                  </a:lnTo>
                  <a:lnTo>
                    <a:pt x="32" y="140"/>
                  </a:lnTo>
                  <a:lnTo>
                    <a:pt x="28" y="144"/>
                  </a:lnTo>
                  <a:lnTo>
                    <a:pt x="25" y="140"/>
                  </a:lnTo>
                  <a:lnTo>
                    <a:pt x="24" y="139"/>
                  </a:lnTo>
                  <a:lnTo>
                    <a:pt x="20" y="133"/>
                  </a:lnTo>
                  <a:lnTo>
                    <a:pt x="27" y="128"/>
                  </a:lnTo>
                  <a:lnTo>
                    <a:pt x="47" y="124"/>
                  </a:lnTo>
                  <a:lnTo>
                    <a:pt x="43" y="105"/>
                  </a:lnTo>
                  <a:lnTo>
                    <a:pt x="35" y="103"/>
                  </a:lnTo>
                  <a:lnTo>
                    <a:pt x="51" y="76"/>
                  </a:lnTo>
                  <a:lnTo>
                    <a:pt x="46" y="73"/>
                  </a:lnTo>
                  <a:lnTo>
                    <a:pt x="46" y="66"/>
                  </a:lnTo>
                  <a:lnTo>
                    <a:pt x="57" y="60"/>
                  </a:lnTo>
                  <a:lnTo>
                    <a:pt x="62" y="47"/>
                  </a:lnTo>
                  <a:lnTo>
                    <a:pt x="99" y="19"/>
                  </a:lnTo>
                  <a:lnTo>
                    <a:pt x="96" y="10"/>
                  </a:lnTo>
                  <a:lnTo>
                    <a:pt x="106" y="1"/>
                  </a:lnTo>
                  <a:lnTo>
                    <a:pt x="114" y="0"/>
                  </a:lnTo>
                  <a:lnTo>
                    <a:pt x="137" y="10"/>
                  </a:lnTo>
                  <a:lnTo>
                    <a:pt x="141" y="15"/>
                  </a:lnTo>
                  <a:lnTo>
                    <a:pt x="135" y="16"/>
                  </a:lnTo>
                  <a:lnTo>
                    <a:pt x="135" y="21"/>
                  </a:lnTo>
                  <a:lnTo>
                    <a:pt x="129" y="40"/>
                  </a:lnTo>
                  <a:lnTo>
                    <a:pt x="133" y="49"/>
                  </a:lnTo>
                  <a:lnTo>
                    <a:pt x="132" y="51"/>
                  </a:lnTo>
                  <a:lnTo>
                    <a:pt x="124" y="53"/>
                  </a:lnTo>
                  <a:lnTo>
                    <a:pt x="129" y="68"/>
                  </a:lnTo>
                  <a:lnTo>
                    <a:pt x="125" y="80"/>
                  </a:lnTo>
                  <a:lnTo>
                    <a:pt x="117" y="81"/>
                  </a:lnTo>
                  <a:lnTo>
                    <a:pt x="114" y="81"/>
                  </a:lnTo>
                  <a:lnTo>
                    <a:pt x="118" y="87"/>
                  </a:lnTo>
                  <a:lnTo>
                    <a:pt x="115" y="90"/>
                  </a:lnTo>
                  <a:lnTo>
                    <a:pt x="107" y="98"/>
                  </a:lnTo>
                  <a:close/>
                </a:path>
              </a:pathLst>
            </a:custGeom>
            <a:solidFill>
              <a:srgbClr val="4778AC"/>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9" name="Freeform 15">
              <a:extLst>
                <a:ext uri="{FF2B5EF4-FFF2-40B4-BE49-F238E27FC236}">
                  <a16:creationId xmlns:a16="http://schemas.microsoft.com/office/drawing/2014/main" id="{060807ED-3D30-4C87-8582-9EC811563B9B}"/>
                </a:ext>
              </a:extLst>
            </p:cNvPr>
            <p:cNvSpPr>
              <a:spLocks noEditPoints="1"/>
            </p:cNvSpPr>
            <p:nvPr/>
          </p:nvSpPr>
          <p:spPr bwMode="auto">
            <a:xfrm>
              <a:off x="3884613" y="5440363"/>
              <a:ext cx="523875" cy="649288"/>
            </a:xfrm>
            <a:custGeom>
              <a:avLst/>
              <a:gdLst>
                <a:gd name="T0" fmla="*/ 119 w 330"/>
                <a:gd name="T1" fmla="*/ 353 h 409"/>
                <a:gd name="T2" fmla="*/ 68 w 330"/>
                <a:gd name="T3" fmla="*/ 184 h 409"/>
                <a:gd name="T4" fmla="*/ 95 w 330"/>
                <a:gd name="T5" fmla="*/ 166 h 409"/>
                <a:gd name="T6" fmla="*/ 120 w 330"/>
                <a:gd name="T7" fmla="*/ 162 h 409"/>
                <a:gd name="T8" fmla="*/ 78 w 330"/>
                <a:gd name="T9" fmla="*/ 144 h 409"/>
                <a:gd name="T10" fmla="*/ 164 w 330"/>
                <a:gd name="T11" fmla="*/ 135 h 409"/>
                <a:gd name="T12" fmla="*/ 11 w 330"/>
                <a:gd name="T13" fmla="*/ 106 h 409"/>
                <a:gd name="T14" fmla="*/ 40 w 330"/>
                <a:gd name="T15" fmla="*/ 151 h 409"/>
                <a:gd name="T16" fmla="*/ 60 w 330"/>
                <a:gd name="T17" fmla="*/ 121 h 409"/>
                <a:gd name="T18" fmla="*/ 300 w 330"/>
                <a:gd name="T19" fmla="*/ 26 h 409"/>
                <a:gd name="T20" fmla="*/ 297 w 330"/>
                <a:gd name="T21" fmla="*/ 102 h 409"/>
                <a:gd name="T22" fmla="*/ 265 w 330"/>
                <a:gd name="T23" fmla="*/ 176 h 409"/>
                <a:gd name="T24" fmla="*/ 222 w 330"/>
                <a:gd name="T25" fmla="*/ 255 h 409"/>
                <a:gd name="T26" fmla="*/ 199 w 330"/>
                <a:gd name="T27" fmla="*/ 323 h 409"/>
                <a:gd name="T28" fmla="*/ 206 w 330"/>
                <a:gd name="T29" fmla="*/ 354 h 409"/>
                <a:gd name="T30" fmla="*/ 196 w 330"/>
                <a:gd name="T31" fmla="*/ 399 h 409"/>
                <a:gd name="T32" fmla="*/ 161 w 330"/>
                <a:gd name="T33" fmla="*/ 398 h 409"/>
                <a:gd name="T34" fmla="*/ 123 w 330"/>
                <a:gd name="T35" fmla="*/ 353 h 409"/>
                <a:gd name="T36" fmla="*/ 97 w 330"/>
                <a:gd name="T37" fmla="*/ 341 h 409"/>
                <a:gd name="T38" fmla="*/ 71 w 330"/>
                <a:gd name="T39" fmla="*/ 293 h 409"/>
                <a:gd name="T40" fmla="*/ 80 w 330"/>
                <a:gd name="T41" fmla="*/ 236 h 409"/>
                <a:gd name="T42" fmla="*/ 93 w 330"/>
                <a:gd name="T43" fmla="*/ 221 h 409"/>
                <a:gd name="T44" fmla="*/ 94 w 330"/>
                <a:gd name="T45" fmla="*/ 199 h 409"/>
                <a:gd name="T46" fmla="*/ 108 w 330"/>
                <a:gd name="T47" fmla="*/ 224 h 409"/>
                <a:gd name="T48" fmla="*/ 135 w 330"/>
                <a:gd name="T49" fmla="*/ 225 h 409"/>
                <a:gd name="T50" fmla="*/ 168 w 330"/>
                <a:gd name="T51" fmla="*/ 259 h 409"/>
                <a:gd name="T52" fmla="*/ 160 w 330"/>
                <a:gd name="T53" fmla="*/ 230 h 409"/>
                <a:gd name="T54" fmla="*/ 211 w 330"/>
                <a:gd name="T55" fmla="*/ 214 h 409"/>
                <a:gd name="T56" fmla="*/ 175 w 330"/>
                <a:gd name="T57" fmla="*/ 217 h 409"/>
                <a:gd name="T58" fmla="*/ 154 w 330"/>
                <a:gd name="T59" fmla="*/ 214 h 409"/>
                <a:gd name="T60" fmla="*/ 134 w 330"/>
                <a:gd name="T61" fmla="*/ 188 h 409"/>
                <a:gd name="T62" fmla="*/ 157 w 330"/>
                <a:gd name="T63" fmla="*/ 174 h 409"/>
                <a:gd name="T64" fmla="*/ 175 w 330"/>
                <a:gd name="T65" fmla="*/ 153 h 409"/>
                <a:gd name="T66" fmla="*/ 217 w 330"/>
                <a:gd name="T67" fmla="*/ 139 h 409"/>
                <a:gd name="T68" fmla="*/ 194 w 330"/>
                <a:gd name="T69" fmla="*/ 140 h 409"/>
                <a:gd name="T70" fmla="*/ 176 w 330"/>
                <a:gd name="T71" fmla="*/ 134 h 409"/>
                <a:gd name="T72" fmla="*/ 191 w 330"/>
                <a:gd name="T73" fmla="*/ 128 h 409"/>
                <a:gd name="T74" fmla="*/ 166 w 330"/>
                <a:gd name="T75" fmla="*/ 125 h 409"/>
                <a:gd name="T76" fmla="*/ 188 w 330"/>
                <a:gd name="T77" fmla="*/ 99 h 409"/>
                <a:gd name="T78" fmla="*/ 198 w 330"/>
                <a:gd name="T79" fmla="*/ 84 h 409"/>
                <a:gd name="T80" fmla="*/ 206 w 330"/>
                <a:gd name="T81" fmla="*/ 69 h 409"/>
                <a:gd name="T82" fmla="*/ 201 w 330"/>
                <a:gd name="T83" fmla="*/ 67 h 409"/>
                <a:gd name="T84" fmla="*/ 181 w 330"/>
                <a:gd name="T85" fmla="*/ 98 h 409"/>
                <a:gd name="T86" fmla="*/ 147 w 330"/>
                <a:gd name="T87" fmla="*/ 95 h 409"/>
                <a:gd name="T88" fmla="*/ 149 w 330"/>
                <a:gd name="T89" fmla="*/ 84 h 409"/>
                <a:gd name="T90" fmla="*/ 139 w 330"/>
                <a:gd name="T91" fmla="*/ 75 h 409"/>
                <a:gd name="T92" fmla="*/ 119 w 330"/>
                <a:gd name="T93" fmla="*/ 97 h 409"/>
                <a:gd name="T94" fmla="*/ 131 w 330"/>
                <a:gd name="T95" fmla="*/ 120 h 409"/>
                <a:gd name="T96" fmla="*/ 110 w 330"/>
                <a:gd name="T97" fmla="*/ 114 h 409"/>
                <a:gd name="T98" fmla="*/ 104 w 330"/>
                <a:gd name="T99" fmla="*/ 75 h 409"/>
                <a:gd name="T100" fmla="*/ 104 w 330"/>
                <a:gd name="T101" fmla="*/ 102 h 409"/>
                <a:gd name="T102" fmla="*/ 83 w 330"/>
                <a:gd name="T103" fmla="*/ 120 h 409"/>
                <a:gd name="T104" fmla="*/ 70 w 330"/>
                <a:gd name="T105" fmla="*/ 99 h 409"/>
                <a:gd name="T106" fmla="*/ 63 w 330"/>
                <a:gd name="T107" fmla="*/ 93 h 409"/>
                <a:gd name="T108" fmla="*/ 80 w 330"/>
                <a:gd name="T109" fmla="*/ 72 h 409"/>
                <a:gd name="T110" fmla="*/ 108 w 330"/>
                <a:gd name="T111" fmla="*/ 42 h 409"/>
                <a:gd name="T112" fmla="*/ 134 w 330"/>
                <a:gd name="T113" fmla="*/ 46 h 409"/>
                <a:gd name="T114" fmla="*/ 145 w 330"/>
                <a:gd name="T115" fmla="*/ 39 h 409"/>
                <a:gd name="T116" fmla="*/ 187 w 330"/>
                <a:gd name="T117" fmla="*/ 60 h 409"/>
                <a:gd name="T118" fmla="*/ 243 w 330"/>
                <a:gd name="T11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409">
                  <a:moveTo>
                    <a:pt x="119" y="353"/>
                  </a:moveTo>
                  <a:lnTo>
                    <a:pt x="121" y="365"/>
                  </a:lnTo>
                  <a:lnTo>
                    <a:pt x="115" y="364"/>
                  </a:lnTo>
                  <a:lnTo>
                    <a:pt x="113" y="357"/>
                  </a:lnTo>
                  <a:lnTo>
                    <a:pt x="108" y="359"/>
                  </a:lnTo>
                  <a:lnTo>
                    <a:pt x="106" y="359"/>
                  </a:lnTo>
                  <a:lnTo>
                    <a:pt x="106" y="354"/>
                  </a:lnTo>
                  <a:lnTo>
                    <a:pt x="119" y="353"/>
                  </a:lnTo>
                  <a:close/>
                  <a:moveTo>
                    <a:pt x="67" y="185"/>
                  </a:moveTo>
                  <a:lnTo>
                    <a:pt x="67" y="185"/>
                  </a:lnTo>
                  <a:lnTo>
                    <a:pt x="65" y="185"/>
                  </a:lnTo>
                  <a:lnTo>
                    <a:pt x="64" y="184"/>
                  </a:lnTo>
                  <a:lnTo>
                    <a:pt x="65" y="183"/>
                  </a:lnTo>
                  <a:lnTo>
                    <a:pt x="67" y="183"/>
                  </a:lnTo>
                  <a:lnTo>
                    <a:pt x="68" y="183"/>
                  </a:lnTo>
                  <a:lnTo>
                    <a:pt x="68" y="184"/>
                  </a:lnTo>
                  <a:lnTo>
                    <a:pt x="67" y="185"/>
                  </a:lnTo>
                  <a:close/>
                  <a:moveTo>
                    <a:pt x="119" y="188"/>
                  </a:moveTo>
                  <a:lnTo>
                    <a:pt x="113" y="189"/>
                  </a:lnTo>
                  <a:lnTo>
                    <a:pt x="105" y="184"/>
                  </a:lnTo>
                  <a:lnTo>
                    <a:pt x="91" y="173"/>
                  </a:lnTo>
                  <a:lnTo>
                    <a:pt x="91" y="170"/>
                  </a:lnTo>
                  <a:lnTo>
                    <a:pt x="94" y="166"/>
                  </a:lnTo>
                  <a:lnTo>
                    <a:pt x="95" y="166"/>
                  </a:lnTo>
                  <a:lnTo>
                    <a:pt x="97" y="168"/>
                  </a:lnTo>
                  <a:lnTo>
                    <a:pt x="115" y="176"/>
                  </a:lnTo>
                  <a:lnTo>
                    <a:pt x="119" y="179"/>
                  </a:lnTo>
                  <a:lnTo>
                    <a:pt x="119" y="188"/>
                  </a:lnTo>
                  <a:close/>
                  <a:moveTo>
                    <a:pt x="135" y="162"/>
                  </a:moveTo>
                  <a:lnTo>
                    <a:pt x="128" y="170"/>
                  </a:lnTo>
                  <a:lnTo>
                    <a:pt x="123" y="170"/>
                  </a:lnTo>
                  <a:lnTo>
                    <a:pt x="120" y="162"/>
                  </a:lnTo>
                  <a:lnTo>
                    <a:pt x="131" y="155"/>
                  </a:lnTo>
                  <a:lnTo>
                    <a:pt x="135" y="162"/>
                  </a:lnTo>
                  <a:close/>
                  <a:moveTo>
                    <a:pt x="76" y="157"/>
                  </a:moveTo>
                  <a:lnTo>
                    <a:pt x="75" y="158"/>
                  </a:lnTo>
                  <a:lnTo>
                    <a:pt x="70" y="153"/>
                  </a:lnTo>
                  <a:lnTo>
                    <a:pt x="67" y="149"/>
                  </a:lnTo>
                  <a:lnTo>
                    <a:pt x="71" y="138"/>
                  </a:lnTo>
                  <a:lnTo>
                    <a:pt x="78" y="144"/>
                  </a:lnTo>
                  <a:lnTo>
                    <a:pt x="79" y="146"/>
                  </a:lnTo>
                  <a:lnTo>
                    <a:pt x="78" y="153"/>
                  </a:lnTo>
                  <a:lnTo>
                    <a:pt x="76" y="157"/>
                  </a:lnTo>
                  <a:close/>
                  <a:moveTo>
                    <a:pt x="147" y="147"/>
                  </a:moveTo>
                  <a:lnTo>
                    <a:pt x="146" y="138"/>
                  </a:lnTo>
                  <a:lnTo>
                    <a:pt x="153" y="136"/>
                  </a:lnTo>
                  <a:lnTo>
                    <a:pt x="164" y="136"/>
                  </a:lnTo>
                  <a:lnTo>
                    <a:pt x="164" y="135"/>
                  </a:lnTo>
                  <a:lnTo>
                    <a:pt x="166" y="146"/>
                  </a:lnTo>
                  <a:lnTo>
                    <a:pt x="151" y="147"/>
                  </a:lnTo>
                  <a:lnTo>
                    <a:pt x="147" y="147"/>
                  </a:lnTo>
                  <a:close/>
                  <a:moveTo>
                    <a:pt x="10" y="114"/>
                  </a:moveTo>
                  <a:lnTo>
                    <a:pt x="3" y="114"/>
                  </a:lnTo>
                  <a:lnTo>
                    <a:pt x="0" y="108"/>
                  </a:lnTo>
                  <a:lnTo>
                    <a:pt x="5" y="102"/>
                  </a:lnTo>
                  <a:lnTo>
                    <a:pt x="11" y="106"/>
                  </a:lnTo>
                  <a:lnTo>
                    <a:pt x="10" y="113"/>
                  </a:lnTo>
                  <a:lnTo>
                    <a:pt x="10" y="114"/>
                  </a:lnTo>
                  <a:close/>
                  <a:moveTo>
                    <a:pt x="50" y="159"/>
                  </a:moveTo>
                  <a:lnTo>
                    <a:pt x="46" y="159"/>
                  </a:lnTo>
                  <a:lnTo>
                    <a:pt x="44" y="158"/>
                  </a:lnTo>
                  <a:lnTo>
                    <a:pt x="38" y="158"/>
                  </a:lnTo>
                  <a:lnTo>
                    <a:pt x="40" y="153"/>
                  </a:lnTo>
                  <a:lnTo>
                    <a:pt x="40" y="151"/>
                  </a:lnTo>
                  <a:lnTo>
                    <a:pt x="38" y="147"/>
                  </a:lnTo>
                  <a:lnTo>
                    <a:pt x="38" y="142"/>
                  </a:lnTo>
                  <a:lnTo>
                    <a:pt x="45" y="121"/>
                  </a:lnTo>
                  <a:lnTo>
                    <a:pt x="52" y="99"/>
                  </a:lnTo>
                  <a:lnTo>
                    <a:pt x="53" y="91"/>
                  </a:lnTo>
                  <a:lnTo>
                    <a:pt x="57" y="91"/>
                  </a:lnTo>
                  <a:lnTo>
                    <a:pt x="61" y="99"/>
                  </a:lnTo>
                  <a:lnTo>
                    <a:pt x="60" y="121"/>
                  </a:lnTo>
                  <a:lnTo>
                    <a:pt x="63" y="129"/>
                  </a:lnTo>
                  <a:lnTo>
                    <a:pt x="57" y="153"/>
                  </a:lnTo>
                  <a:lnTo>
                    <a:pt x="55" y="158"/>
                  </a:lnTo>
                  <a:lnTo>
                    <a:pt x="50" y="159"/>
                  </a:lnTo>
                  <a:close/>
                  <a:moveTo>
                    <a:pt x="267" y="41"/>
                  </a:moveTo>
                  <a:lnTo>
                    <a:pt x="270" y="41"/>
                  </a:lnTo>
                  <a:lnTo>
                    <a:pt x="271" y="39"/>
                  </a:lnTo>
                  <a:lnTo>
                    <a:pt x="300" y="26"/>
                  </a:lnTo>
                  <a:lnTo>
                    <a:pt x="318" y="24"/>
                  </a:lnTo>
                  <a:lnTo>
                    <a:pt x="317" y="46"/>
                  </a:lnTo>
                  <a:lnTo>
                    <a:pt x="330" y="54"/>
                  </a:lnTo>
                  <a:lnTo>
                    <a:pt x="314" y="60"/>
                  </a:lnTo>
                  <a:lnTo>
                    <a:pt x="304" y="75"/>
                  </a:lnTo>
                  <a:lnTo>
                    <a:pt x="297" y="71"/>
                  </a:lnTo>
                  <a:lnTo>
                    <a:pt x="292" y="93"/>
                  </a:lnTo>
                  <a:lnTo>
                    <a:pt x="297" y="102"/>
                  </a:lnTo>
                  <a:lnTo>
                    <a:pt x="288" y="110"/>
                  </a:lnTo>
                  <a:lnTo>
                    <a:pt x="277" y="114"/>
                  </a:lnTo>
                  <a:lnTo>
                    <a:pt x="278" y="117"/>
                  </a:lnTo>
                  <a:lnTo>
                    <a:pt x="284" y="123"/>
                  </a:lnTo>
                  <a:lnTo>
                    <a:pt x="277" y="123"/>
                  </a:lnTo>
                  <a:lnTo>
                    <a:pt x="273" y="129"/>
                  </a:lnTo>
                  <a:lnTo>
                    <a:pt x="265" y="153"/>
                  </a:lnTo>
                  <a:lnTo>
                    <a:pt x="265" y="176"/>
                  </a:lnTo>
                  <a:lnTo>
                    <a:pt x="277" y="180"/>
                  </a:lnTo>
                  <a:lnTo>
                    <a:pt x="267" y="189"/>
                  </a:lnTo>
                  <a:lnTo>
                    <a:pt x="270" y="198"/>
                  </a:lnTo>
                  <a:lnTo>
                    <a:pt x="233" y="226"/>
                  </a:lnTo>
                  <a:lnTo>
                    <a:pt x="228" y="239"/>
                  </a:lnTo>
                  <a:lnTo>
                    <a:pt x="217" y="245"/>
                  </a:lnTo>
                  <a:lnTo>
                    <a:pt x="217" y="252"/>
                  </a:lnTo>
                  <a:lnTo>
                    <a:pt x="222" y="255"/>
                  </a:lnTo>
                  <a:lnTo>
                    <a:pt x="206" y="282"/>
                  </a:lnTo>
                  <a:lnTo>
                    <a:pt x="214" y="284"/>
                  </a:lnTo>
                  <a:lnTo>
                    <a:pt x="218" y="303"/>
                  </a:lnTo>
                  <a:lnTo>
                    <a:pt x="198" y="307"/>
                  </a:lnTo>
                  <a:lnTo>
                    <a:pt x="191" y="312"/>
                  </a:lnTo>
                  <a:lnTo>
                    <a:pt x="195" y="318"/>
                  </a:lnTo>
                  <a:lnTo>
                    <a:pt x="196" y="319"/>
                  </a:lnTo>
                  <a:lnTo>
                    <a:pt x="199" y="323"/>
                  </a:lnTo>
                  <a:lnTo>
                    <a:pt x="203" y="319"/>
                  </a:lnTo>
                  <a:lnTo>
                    <a:pt x="210" y="323"/>
                  </a:lnTo>
                  <a:lnTo>
                    <a:pt x="211" y="322"/>
                  </a:lnTo>
                  <a:lnTo>
                    <a:pt x="214" y="322"/>
                  </a:lnTo>
                  <a:lnTo>
                    <a:pt x="210" y="329"/>
                  </a:lnTo>
                  <a:lnTo>
                    <a:pt x="210" y="330"/>
                  </a:lnTo>
                  <a:lnTo>
                    <a:pt x="211" y="338"/>
                  </a:lnTo>
                  <a:lnTo>
                    <a:pt x="206" y="354"/>
                  </a:lnTo>
                  <a:lnTo>
                    <a:pt x="210" y="363"/>
                  </a:lnTo>
                  <a:lnTo>
                    <a:pt x="211" y="367"/>
                  </a:lnTo>
                  <a:lnTo>
                    <a:pt x="209" y="371"/>
                  </a:lnTo>
                  <a:lnTo>
                    <a:pt x="207" y="372"/>
                  </a:lnTo>
                  <a:lnTo>
                    <a:pt x="206" y="375"/>
                  </a:lnTo>
                  <a:lnTo>
                    <a:pt x="205" y="376"/>
                  </a:lnTo>
                  <a:lnTo>
                    <a:pt x="205" y="387"/>
                  </a:lnTo>
                  <a:lnTo>
                    <a:pt x="196" y="399"/>
                  </a:lnTo>
                  <a:lnTo>
                    <a:pt x="188" y="404"/>
                  </a:lnTo>
                  <a:lnTo>
                    <a:pt x="184" y="405"/>
                  </a:lnTo>
                  <a:lnTo>
                    <a:pt x="181" y="405"/>
                  </a:lnTo>
                  <a:lnTo>
                    <a:pt x="179" y="406"/>
                  </a:lnTo>
                  <a:lnTo>
                    <a:pt x="171" y="409"/>
                  </a:lnTo>
                  <a:lnTo>
                    <a:pt x="169" y="408"/>
                  </a:lnTo>
                  <a:lnTo>
                    <a:pt x="165" y="401"/>
                  </a:lnTo>
                  <a:lnTo>
                    <a:pt x="161" y="398"/>
                  </a:lnTo>
                  <a:lnTo>
                    <a:pt x="150" y="390"/>
                  </a:lnTo>
                  <a:lnTo>
                    <a:pt x="143" y="387"/>
                  </a:lnTo>
                  <a:lnTo>
                    <a:pt x="138" y="383"/>
                  </a:lnTo>
                  <a:lnTo>
                    <a:pt x="130" y="378"/>
                  </a:lnTo>
                  <a:lnTo>
                    <a:pt x="127" y="374"/>
                  </a:lnTo>
                  <a:lnTo>
                    <a:pt x="124" y="365"/>
                  </a:lnTo>
                  <a:lnTo>
                    <a:pt x="123" y="354"/>
                  </a:lnTo>
                  <a:lnTo>
                    <a:pt x="123" y="353"/>
                  </a:lnTo>
                  <a:lnTo>
                    <a:pt x="123" y="350"/>
                  </a:lnTo>
                  <a:lnTo>
                    <a:pt x="120" y="350"/>
                  </a:lnTo>
                  <a:lnTo>
                    <a:pt x="116" y="350"/>
                  </a:lnTo>
                  <a:lnTo>
                    <a:pt x="113" y="349"/>
                  </a:lnTo>
                  <a:lnTo>
                    <a:pt x="106" y="348"/>
                  </a:lnTo>
                  <a:lnTo>
                    <a:pt x="104" y="346"/>
                  </a:lnTo>
                  <a:lnTo>
                    <a:pt x="100" y="346"/>
                  </a:lnTo>
                  <a:lnTo>
                    <a:pt x="97" y="341"/>
                  </a:lnTo>
                  <a:lnTo>
                    <a:pt x="98" y="333"/>
                  </a:lnTo>
                  <a:lnTo>
                    <a:pt x="91" y="329"/>
                  </a:lnTo>
                  <a:lnTo>
                    <a:pt x="85" y="326"/>
                  </a:lnTo>
                  <a:lnTo>
                    <a:pt x="80" y="323"/>
                  </a:lnTo>
                  <a:lnTo>
                    <a:pt x="79" y="322"/>
                  </a:lnTo>
                  <a:lnTo>
                    <a:pt x="76" y="311"/>
                  </a:lnTo>
                  <a:lnTo>
                    <a:pt x="75" y="305"/>
                  </a:lnTo>
                  <a:lnTo>
                    <a:pt x="71" y="293"/>
                  </a:lnTo>
                  <a:lnTo>
                    <a:pt x="68" y="286"/>
                  </a:lnTo>
                  <a:lnTo>
                    <a:pt x="68" y="285"/>
                  </a:lnTo>
                  <a:lnTo>
                    <a:pt x="67" y="274"/>
                  </a:lnTo>
                  <a:lnTo>
                    <a:pt x="67" y="267"/>
                  </a:lnTo>
                  <a:lnTo>
                    <a:pt x="74" y="256"/>
                  </a:lnTo>
                  <a:lnTo>
                    <a:pt x="76" y="248"/>
                  </a:lnTo>
                  <a:lnTo>
                    <a:pt x="76" y="247"/>
                  </a:lnTo>
                  <a:lnTo>
                    <a:pt x="80" y="236"/>
                  </a:lnTo>
                  <a:lnTo>
                    <a:pt x="82" y="230"/>
                  </a:lnTo>
                  <a:lnTo>
                    <a:pt x="82" y="224"/>
                  </a:lnTo>
                  <a:lnTo>
                    <a:pt x="82" y="217"/>
                  </a:lnTo>
                  <a:lnTo>
                    <a:pt x="85" y="219"/>
                  </a:lnTo>
                  <a:lnTo>
                    <a:pt x="90" y="226"/>
                  </a:lnTo>
                  <a:lnTo>
                    <a:pt x="94" y="224"/>
                  </a:lnTo>
                  <a:lnTo>
                    <a:pt x="97" y="224"/>
                  </a:lnTo>
                  <a:lnTo>
                    <a:pt x="93" y="221"/>
                  </a:lnTo>
                  <a:lnTo>
                    <a:pt x="90" y="217"/>
                  </a:lnTo>
                  <a:lnTo>
                    <a:pt x="89" y="214"/>
                  </a:lnTo>
                  <a:lnTo>
                    <a:pt x="87" y="213"/>
                  </a:lnTo>
                  <a:lnTo>
                    <a:pt x="87" y="211"/>
                  </a:lnTo>
                  <a:lnTo>
                    <a:pt x="86" y="207"/>
                  </a:lnTo>
                  <a:lnTo>
                    <a:pt x="89" y="195"/>
                  </a:lnTo>
                  <a:lnTo>
                    <a:pt x="93" y="198"/>
                  </a:lnTo>
                  <a:lnTo>
                    <a:pt x="94" y="199"/>
                  </a:lnTo>
                  <a:lnTo>
                    <a:pt x="95" y="199"/>
                  </a:lnTo>
                  <a:lnTo>
                    <a:pt x="98" y="203"/>
                  </a:lnTo>
                  <a:lnTo>
                    <a:pt x="98" y="204"/>
                  </a:lnTo>
                  <a:lnTo>
                    <a:pt x="104" y="213"/>
                  </a:lnTo>
                  <a:lnTo>
                    <a:pt x="106" y="213"/>
                  </a:lnTo>
                  <a:lnTo>
                    <a:pt x="109" y="214"/>
                  </a:lnTo>
                  <a:lnTo>
                    <a:pt x="108" y="218"/>
                  </a:lnTo>
                  <a:lnTo>
                    <a:pt x="108" y="224"/>
                  </a:lnTo>
                  <a:lnTo>
                    <a:pt x="104" y="236"/>
                  </a:lnTo>
                  <a:lnTo>
                    <a:pt x="108" y="239"/>
                  </a:lnTo>
                  <a:lnTo>
                    <a:pt x="112" y="225"/>
                  </a:lnTo>
                  <a:lnTo>
                    <a:pt x="119" y="226"/>
                  </a:lnTo>
                  <a:lnTo>
                    <a:pt x="124" y="222"/>
                  </a:lnTo>
                  <a:lnTo>
                    <a:pt x="125" y="221"/>
                  </a:lnTo>
                  <a:lnTo>
                    <a:pt x="131" y="221"/>
                  </a:lnTo>
                  <a:lnTo>
                    <a:pt x="135" y="225"/>
                  </a:lnTo>
                  <a:lnTo>
                    <a:pt x="138" y="228"/>
                  </a:lnTo>
                  <a:lnTo>
                    <a:pt x="141" y="230"/>
                  </a:lnTo>
                  <a:lnTo>
                    <a:pt x="146" y="240"/>
                  </a:lnTo>
                  <a:lnTo>
                    <a:pt x="147" y="241"/>
                  </a:lnTo>
                  <a:lnTo>
                    <a:pt x="151" y="249"/>
                  </a:lnTo>
                  <a:lnTo>
                    <a:pt x="154" y="255"/>
                  </a:lnTo>
                  <a:lnTo>
                    <a:pt x="164" y="258"/>
                  </a:lnTo>
                  <a:lnTo>
                    <a:pt x="168" y="259"/>
                  </a:lnTo>
                  <a:lnTo>
                    <a:pt x="175" y="259"/>
                  </a:lnTo>
                  <a:lnTo>
                    <a:pt x="173" y="256"/>
                  </a:lnTo>
                  <a:lnTo>
                    <a:pt x="171" y="255"/>
                  </a:lnTo>
                  <a:lnTo>
                    <a:pt x="166" y="255"/>
                  </a:lnTo>
                  <a:lnTo>
                    <a:pt x="164" y="254"/>
                  </a:lnTo>
                  <a:lnTo>
                    <a:pt x="157" y="247"/>
                  </a:lnTo>
                  <a:lnTo>
                    <a:pt x="153" y="241"/>
                  </a:lnTo>
                  <a:lnTo>
                    <a:pt x="160" y="230"/>
                  </a:lnTo>
                  <a:lnTo>
                    <a:pt x="166" y="225"/>
                  </a:lnTo>
                  <a:lnTo>
                    <a:pt x="179" y="221"/>
                  </a:lnTo>
                  <a:lnTo>
                    <a:pt x="180" y="221"/>
                  </a:lnTo>
                  <a:lnTo>
                    <a:pt x="181" y="219"/>
                  </a:lnTo>
                  <a:lnTo>
                    <a:pt x="190" y="219"/>
                  </a:lnTo>
                  <a:lnTo>
                    <a:pt x="201" y="218"/>
                  </a:lnTo>
                  <a:lnTo>
                    <a:pt x="207" y="215"/>
                  </a:lnTo>
                  <a:lnTo>
                    <a:pt x="211" y="214"/>
                  </a:lnTo>
                  <a:lnTo>
                    <a:pt x="218" y="213"/>
                  </a:lnTo>
                  <a:lnTo>
                    <a:pt x="216" y="210"/>
                  </a:lnTo>
                  <a:lnTo>
                    <a:pt x="201" y="211"/>
                  </a:lnTo>
                  <a:lnTo>
                    <a:pt x="196" y="213"/>
                  </a:lnTo>
                  <a:lnTo>
                    <a:pt x="192" y="214"/>
                  </a:lnTo>
                  <a:lnTo>
                    <a:pt x="181" y="214"/>
                  </a:lnTo>
                  <a:lnTo>
                    <a:pt x="179" y="214"/>
                  </a:lnTo>
                  <a:lnTo>
                    <a:pt x="175" y="217"/>
                  </a:lnTo>
                  <a:lnTo>
                    <a:pt x="168" y="219"/>
                  </a:lnTo>
                  <a:lnTo>
                    <a:pt x="157" y="225"/>
                  </a:lnTo>
                  <a:lnTo>
                    <a:pt x="151" y="232"/>
                  </a:lnTo>
                  <a:lnTo>
                    <a:pt x="149" y="234"/>
                  </a:lnTo>
                  <a:lnTo>
                    <a:pt x="146" y="226"/>
                  </a:lnTo>
                  <a:lnTo>
                    <a:pt x="143" y="221"/>
                  </a:lnTo>
                  <a:lnTo>
                    <a:pt x="142" y="219"/>
                  </a:lnTo>
                  <a:lnTo>
                    <a:pt x="154" y="214"/>
                  </a:lnTo>
                  <a:lnTo>
                    <a:pt x="153" y="211"/>
                  </a:lnTo>
                  <a:lnTo>
                    <a:pt x="149" y="207"/>
                  </a:lnTo>
                  <a:lnTo>
                    <a:pt x="138" y="204"/>
                  </a:lnTo>
                  <a:lnTo>
                    <a:pt x="135" y="198"/>
                  </a:lnTo>
                  <a:lnTo>
                    <a:pt x="134" y="194"/>
                  </a:lnTo>
                  <a:lnTo>
                    <a:pt x="132" y="192"/>
                  </a:lnTo>
                  <a:lnTo>
                    <a:pt x="132" y="191"/>
                  </a:lnTo>
                  <a:lnTo>
                    <a:pt x="134" y="188"/>
                  </a:lnTo>
                  <a:lnTo>
                    <a:pt x="146" y="180"/>
                  </a:lnTo>
                  <a:lnTo>
                    <a:pt x="151" y="183"/>
                  </a:lnTo>
                  <a:lnTo>
                    <a:pt x="162" y="179"/>
                  </a:lnTo>
                  <a:lnTo>
                    <a:pt x="165" y="177"/>
                  </a:lnTo>
                  <a:lnTo>
                    <a:pt x="166" y="177"/>
                  </a:lnTo>
                  <a:lnTo>
                    <a:pt x="165" y="177"/>
                  </a:lnTo>
                  <a:lnTo>
                    <a:pt x="162" y="173"/>
                  </a:lnTo>
                  <a:lnTo>
                    <a:pt x="157" y="174"/>
                  </a:lnTo>
                  <a:lnTo>
                    <a:pt x="156" y="172"/>
                  </a:lnTo>
                  <a:lnTo>
                    <a:pt x="156" y="170"/>
                  </a:lnTo>
                  <a:lnTo>
                    <a:pt x="161" y="166"/>
                  </a:lnTo>
                  <a:lnTo>
                    <a:pt x="161" y="165"/>
                  </a:lnTo>
                  <a:lnTo>
                    <a:pt x="164" y="164"/>
                  </a:lnTo>
                  <a:lnTo>
                    <a:pt x="166" y="157"/>
                  </a:lnTo>
                  <a:lnTo>
                    <a:pt x="173" y="153"/>
                  </a:lnTo>
                  <a:lnTo>
                    <a:pt x="175" y="153"/>
                  </a:lnTo>
                  <a:lnTo>
                    <a:pt x="180" y="150"/>
                  </a:lnTo>
                  <a:lnTo>
                    <a:pt x="181" y="149"/>
                  </a:lnTo>
                  <a:lnTo>
                    <a:pt x="183" y="147"/>
                  </a:lnTo>
                  <a:lnTo>
                    <a:pt x="186" y="147"/>
                  </a:lnTo>
                  <a:lnTo>
                    <a:pt x="191" y="147"/>
                  </a:lnTo>
                  <a:lnTo>
                    <a:pt x="195" y="146"/>
                  </a:lnTo>
                  <a:lnTo>
                    <a:pt x="199" y="143"/>
                  </a:lnTo>
                  <a:lnTo>
                    <a:pt x="217" y="139"/>
                  </a:lnTo>
                  <a:lnTo>
                    <a:pt x="220" y="138"/>
                  </a:lnTo>
                  <a:lnTo>
                    <a:pt x="218" y="138"/>
                  </a:lnTo>
                  <a:lnTo>
                    <a:pt x="214" y="135"/>
                  </a:lnTo>
                  <a:lnTo>
                    <a:pt x="211" y="135"/>
                  </a:lnTo>
                  <a:lnTo>
                    <a:pt x="203" y="135"/>
                  </a:lnTo>
                  <a:lnTo>
                    <a:pt x="201" y="136"/>
                  </a:lnTo>
                  <a:lnTo>
                    <a:pt x="199" y="139"/>
                  </a:lnTo>
                  <a:lnTo>
                    <a:pt x="194" y="140"/>
                  </a:lnTo>
                  <a:lnTo>
                    <a:pt x="190" y="140"/>
                  </a:lnTo>
                  <a:lnTo>
                    <a:pt x="184" y="142"/>
                  </a:lnTo>
                  <a:lnTo>
                    <a:pt x="183" y="142"/>
                  </a:lnTo>
                  <a:lnTo>
                    <a:pt x="181" y="143"/>
                  </a:lnTo>
                  <a:lnTo>
                    <a:pt x="177" y="144"/>
                  </a:lnTo>
                  <a:lnTo>
                    <a:pt x="172" y="135"/>
                  </a:lnTo>
                  <a:lnTo>
                    <a:pt x="173" y="134"/>
                  </a:lnTo>
                  <a:lnTo>
                    <a:pt x="176" y="134"/>
                  </a:lnTo>
                  <a:lnTo>
                    <a:pt x="179" y="134"/>
                  </a:lnTo>
                  <a:lnTo>
                    <a:pt x="180" y="135"/>
                  </a:lnTo>
                  <a:lnTo>
                    <a:pt x="181" y="135"/>
                  </a:lnTo>
                  <a:lnTo>
                    <a:pt x="187" y="135"/>
                  </a:lnTo>
                  <a:lnTo>
                    <a:pt x="188" y="135"/>
                  </a:lnTo>
                  <a:lnTo>
                    <a:pt x="190" y="135"/>
                  </a:lnTo>
                  <a:lnTo>
                    <a:pt x="192" y="136"/>
                  </a:lnTo>
                  <a:lnTo>
                    <a:pt x="191" y="128"/>
                  </a:lnTo>
                  <a:lnTo>
                    <a:pt x="188" y="124"/>
                  </a:lnTo>
                  <a:lnTo>
                    <a:pt x="188" y="123"/>
                  </a:lnTo>
                  <a:lnTo>
                    <a:pt x="184" y="127"/>
                  </a:lnTo>
                  <a:lnTo>
                    <a:pt x="181" y="125"/>
                  </a:lnTo>
                  <a:lnTo>
                    <a:pt x="177" y="128"/>
                  </a:lnTo>
                  <a:lnTo>
                    <a:pt x="171" y="125"/>
                  </a:lnTo>
                  <a:lnTo>
                    <a:pt x="171" y="120"/>
                  </a:lnTo>
                  <a:lnTo>
                    <a:pt x="166" y="125"/>
                  </a:lnTo>
                  <a:lnTo>
                    <a:pt x="161" y="123"/>
                  </a:lnTo>
                  <a:lnTo>
                    <a:pt x="160" y="123"/>
                  </a:lnTo>
                  <a:lnTo>
                    <a:pt x="165" y="116"/>
                  </a:lnTo>
                  <a:lnTo>
                    <a:pt x="166" y="112"/>
                  </a:lnTo>
                  <a:lnTo>
                    <a:pt x="175" y="110"/>
                  </a:lnTo>
                  <a:lnTo>
                    <a:pt x="181" y="105"/>
                  </a:lnTo>
                  <a:lnTo>
                    <a:pt x="183" y="105"/>
                  </a:lnTo>
                  <a:lnTo>
                    <a:pt x="188" y="99"/>
                  </a:lnTo>
                  <a:lnTo>
                    <a:pt x="192" y="97"/>
                  </a:lnTo>
                  <a:lnTo>
                    <a:pt x="194" y="97"/>
                  </a:lnTo>
                  <a:lnTo>
                    <a:pt x="194" y="95"/>
                  </a:lnTo>
                  <a:lnTo>
                    <a:pt x="195" y="93"/>
                  </a:lnTo>
                  <a:lnTo>
                    <a:pt x="195" y="91"/>
                  </a:lnTo>
                  <a:lnTo>
                    <a:pt x="195" y="89"/>
                  </a:lnTo>
                  <a:lnTo>
                    <a:pt x="194" y="89"/>
                  </a:lnTo>
                  <a:lnTo>
                    <a:pt x="198" y="84"/>
                  </a:lnTo>
                  <a:lnTo>
                    <a:pt x="211" y="82"/>
                  </a:lnTo>
                  <a:lnTo>
                    <a:pt x="221" y="79"/>
                  </a:lnTo>
                  <a:lnTo>
                    <a:pt x="228" y="76"/>
                  </a:lnTo>
                  <a:lnTo>
                    <a:pt x="232" y="75"/>
                  </a:lnTo>
                  <a:lnTo>
                    <a:pt x="226" y="72"/>
                  </a:lnTo>
                  <a:lnTo>
                    <a:pt x="213" y="76"/>
                  </a:lnTo>
                  <a:lnTo>
                    <a:pt x="201" y="79"/>
                  </a:lnTo>
                  <a:lnTo>
                    <a:pt x="206" y="69"/>
                  </a:lnTo>
                  <a:lnTo>
                    <a:pt x="207" y="68"/>
                  </a:lnTo>
                  <a:lnTo>
                    <a:pt x="210" y="64"/>
                  </a:lnTo>
                  <a:lnTo>
                    <a:pt x="211" y="53"/>
                  </a:lnTo>
                  <a:lnTo>
                    <a:pt x="213" y="52"/>
                  </a:lnTo>
                  <a:lnTo>
                    <a:pt x="217" y="49"/>
                  </a:lnTo>
                  <a:lnTo>
                    <a:pt x="211" y="49"/>
                  </a:lnTo>
                  <a:lnTo>
                    <a:pt x="203" y="59"/>
                  </a:lnTo>
                  <a:lnTo>
                    <a:pt x="201" y="67"/>
                  </a:lnTo>
                  <a:lnTo>
                    <a:pt x="201" y="68"/>
                  </a:lnTo>
                  <a:lnTo>
                    <a:pt x="196" y="75"/>
                  </a:lnTo>
                  <a:lnTo>
                    <a:pt x="191" y="83"/>
                  </a:lnTo>
                  <a:lnTo>
                    <a:pt x="188" y="87"/>
                  </a:lnTo>
                  <a:lnTo>
                    <a:pt x="188" y="89"/>
                  </a:lnTo>
                  <a:lnTo>
                    <a:pt x="190" y="93"/>
                  </a:lnTo>
                  <a:lnTo>
                    <a:pt x="184" y="97"/>
                  </a:lnTo>
                  <a:lnTo>
                    <a:pt x="181" y="98"/>
                  </a:lnTo>
                  <a:lnTo>
                    <a:pt x="176" y="104"/>
                  </a:lnTo>
                  <a:lnTo>
                    <a:pt x="168" y="104"/>
                  </a:lnTo>
                  <a:lnTo>
                    <a:pt x="161" y="105"/>
                  </a:lnTo>
                  <a:lnTo>
                    <a:pt x="158" y="110"/>
                  </a:lnTo>
                  <a:lnTo>
                    <a:pt x="153" y="119"/>
                  </a:lnTo>
                  <a:lnTo>
                    <a:pt x="149" y="116"/>
                  </a:lnTo>
                  <a:lnTo>
                    <a:pt x="149" y="113"/>
                  </a:lnTo>
                  <a:lnTo>
                    <a:pt x="147" y="95"/>
                  </a:lnTo>
                  <a:lnTo>
                    <a:pt x="164" y="93"/>
                  </a:lnTo>
                  <a:lnTo>
                    <a:pt x="181" y="91"/>
                  </a:lnTo>
                  <a:lnTo>
                    <a:pt x="183" y="89"/>
                  </a:lnTo>
                  <a:lnTo>
                    <a:pt x="184" y="89"/>
                  </a:lnTo>
                  <a:lnTo>
                    <a:pt x="181" y="89"/>
                  </a:lnTo>
                  <a:lnTo>
                    <a:pt x="171" y="89"/>
                  </a:lnTo>
                  <a:lnTo>
                    <a:pt x="150" y="84"/>
                  </a:lnTo>
                  <a:lnTo>
                    <a:pt x="149" y="84"/>
                  </a:lnTo>
                  <a:lnTo>
                    <a:pt x="149" y="83"/>
                  </a:lnTo>
                  <a:lnTo>
                    <a:pt x="146" y="80"/>
                  </a:lnTo>
                  <a:lnTo>
                    <a:pt x="146" y="76"/>
                  </a:lnTo>
                  <a:lnTo>
                    <a:pt x="146" y="71"/>
                  </a:lnTo>
                  <a:lnTo>
                    <a:pt x="146" y="69"/>
                  </a:lnTo>
                  <a:lnTo>
                    <a:pt x="145" y="65"/>
                  </a:lnTo>
                  <a:lnTo>
                    <a:pt x="138" y="71"/>
                  </a:lnTo>
                  <a:lnTo>
                    <a:pt x="139" y="75"/>
                  </a:lnTo>
                  <a:lnTo>
                    <a:pt x="141" y="86"/>
                  </a:lnTo>
                  <a:lnTo>
                    <a:pt x="131" y="91"/>
                  </a:lnTo>
                  <a:lnTo>
                    <a:pt x="131" y="90"/>
                  </a:lnTo>
                  <a:lnTo>
                    <a:pt x="128" y="86"/>
                  </a:lnTo>
                  <a:lnTo>
                    <a:pt x="125" y="87"/>
                  </a:lnTo>
                  <a:lnTo>
                    <a:pt x="125" y="93"/>
                  </a:lnTo>
                  <a:lnTo>
                    <a:pt x="121" y="95"/>
                  </a:lnTo>
                  <a:lnTo>
                    <a:pt x="119" y="97"/>
                  </a:lnTo>
                  <a:lnTo>
                    <a:pt x="119" y="101"/>
                  </a:lnTo>
                  <a:lnTo>
                    <a:pt x="121" y="99"/>
                  </a:lnTo>
                  <a:lnTo>
                    <a:pt x="131" y="95"/>
                  </a:lnTo>
                  <a:lnTo>
                    <a:pt x="136" y="94"/>
                  </a:lnTo>
                  <a:lnTo>
                    <a:pt x="142" y="114"/>
                  </a:lnTo>
                  <a:lnTo>
                    <a:pt x="142" y="116"/>
                  </a:lnTo>
                  <a:lnTo>
                    <a:pt x="141" y="116"/>
                  </a:lnTo>
                  <a:lnTo>
                    <a:pt x="131" y="120"/>
                  </a:lnTo>
                  <a:lnTo>
                    <a:pt x="125" y="123"/>
                  </a:lnTo>
                  <a:lnTo>
                    <a:pt x="123" y="116"/>
                  </a:lnTo>
                  <a:lnTo>
                    <a:pt x="117" y="123"/>
                  </a:lnTo>
                  <a:lnTo>
                    <a:pt x="106" y="132"/>
                  </a:lnTo>
                  <a:lnTo>
                    <a:pt x="106" y="124"/>
                  </a:lnTo>
                  <a:lnTo>
                    <a:pt x="108" y="123"/>
                  </a:lnTo>
                  <a:lnTo>
                    <a:pt x="110" y="116"/>
                  </a:lnTo>
                  <a:lnTo>
                    <a:pt x="110" y="114"/>
                  </a:lnTo>
                  <a:lnTo>
                    <a:pt x="109" y="101"/>
                  </a:lnTo>
                  <a:lnTo>
                    <a:pt x="109" y="93"/>
                  </a:lnTo>
                  <a:lnTo>
                    <a:pt x="110" y="84"/>
                  </a:lnTo>
                  <a:lnTo>
                    <a:pt x="110" y="78"/>
                  </a:lnTo>
                  <a:lnTo>
                    <a:pt x="110" y="74"/>
                  </a:lnTo>
                  <a:lnTo>
                    <a:pt x="108" y="74"/>
                  </a:lnTo>
                  <a:lnTo>
                    <a:pt x="106" y="75"/>
                  </a:lnTo>
                  <a:lnTo>
                    <a:pt x="104" y="75"/>
                  </a:lnTo>
                  <a:lnTo>
                    <a:pt x="102" y="76"/>
                  </a:lnTo>
                  <a:lnTo>
                    <a:pt x="94" y="83"/>
                  </a:lnTo>
                  <a:lnTo>
                    <a:pt x="89" y="80"/>
                  </a:lnTo>
                  <a:lnTo>
                    <a:pt x="91" y="87"/>
                  </a:lnTo>
                  <a:lnTo>
                    <a:pt x="97" y="90"/>
                  </a:lnTo>
                  <a:lnTo>
                    <a:pt x="104" y="80"/>
                  </a:lnTo>
                  <a:lnTo>
                    <a:pt x="104" y="93"/>
                  </a:lnTo>
                  <a:lnTo>
                    <a:pt x="104" y="102"/>
                  </a:lnTo>
                  <a:lnTo>
                    <a:pt x="104" y="105"/>
                  </a:lnTo>
                  <a:lnTo>
                    <a:pt x="102" y="113"/>
                  </a:lnTo>
                  <a:lnTo>
                    <a:pt x="102" y="116"/>
                  </a:lnTo>
                  <a:lnTo>
                    <a:pt x="100" y="125"/>
                  </a:lnTo>
                  <a:lnTo>
                    <a:pt x="93" y="129"/>
                  </a:lnTo>
                  <a:lnTo>
                    <a:pt x="85" y="128"/>
                  </a:lnTo>
                  <a:lnTo>
                    <a:pt x="85" y="125"/>
                  </a:lnTo>
                  <a:lnTo>
                    <a:pt x="83" y="120"/>
                  </a:lnTo>
                  <a:lnTo>
                    <a:pt x="79" y="121"/>
                  </a:lnTo>
                  <a:lnTo>
                    <a:pt x="75" y="119"/>
                  </a:lnTo>
                  <a:lnTo>
                    <a:pt x="76" y="101"/>
                  </a:lnTo>
                  <a:lnTo>
                    <a:pt x="76" y="93"/>
                  </a:lnTo>
                  <a:lnTo>
                    <a:pt x="74" y="91"/>
                  </a:lnTo>
                  <a:lnTo>
                    <a:pt x="74" y="93"/>
                  </a:lnTo>
                  <a:lnTo>
                    <a:pt x="74" y="97"/>
                  </a:lnTo>
                  <a:lnTo>
                    <a:pt x="70" y="99"/>
                  </a:lnTo>
                  <a:lnTo>
                    <a:pt x="70" y="106"/>
                  </a:lnTo>
                  <a:lnTo>
                    <a:pt x="70" y="109"/>
                  </a:lnTo>
                  <a:lnTo>
                    <a:pt x="67" y="109"/>
                  </a:lnTo>
                  <a:lnTo>
                    <a:pt x="67" y="105"/>
                  </a:lnTo>
                  <a:lnTo>
                    <a:pt x="65" y="101"/>
                  </a:lnTo>
                  <a:lnTo>
                    <a:pt x="64" y="98"/>
                  </a:lnTo>
                  <a:lnTo>
                    <a:pt x="64" y="97"/>
                  </a:lnTo>
                  <a:lnTo>
                    <a:pt x="63" y="93"/>
                  </a:lnTo>
                  <a:lnTo>
                    <a:pt x="61" y="90"/>
                  </a:lnTo>
                  <a:lnTo>
                    <a:pt x="59" y="83"/>
                  </a:lnTo>
                  <a:lnTo>
                    <a:pt x="57" y="67"/>
                  </a:lnTo>
                  <a:lnTo>
                    <a:pt x="63" y="67"/>
                  </a:lnTo>
                  <a:lnTo>
                    <a:pt x="67" y="72"/>
                  </a:lnTo>
                  <a:lnTo>
                    <a:pt x="68" y="74"/>
                  </a:lnTo>
                  <a:lnTo>
                    <a:pt x="76" y="68"/>
                  </a:lnTo>
                  <a:lnTo>
                    <a:pt x="80" y="72"/>
                  </a:lnTo>
                  <a:lnTo>
                    <a:pt x="85" y="68"/>
                  </a:lnTo>
                  <a:lnTo>
                    <a:pt x="86" y="69"/>
                  </a:lnTo>
                  <a:lnTo>
                    <a:pt x="89" y="69"/>
                  </a:lnTo>
                  <a:lnTo>
                    <a:pt x="90" y="69"/>
                  </a:lnTo>
                  <a:lnTo>
                    <a:pt x="100" y="65"/>
                  </a:lnTo>
                  <a:lnTo>
                    <a:pt x="105" y="60"/>
                  </a:lnTo>
                  <a:lnTo>
                    <a:pt x="108" y="56"/>
                  </a:lnTo>
                  <a:lnTo>
                    <a:pt x="108" y="42"/>
                  </a:lnTo>
                  <a:lnTo>
                    <a:pt x="110" y="30"/>
                  </a:lnTo>
                  <a:lnTo>
                    <a:pt x="115" y="24"/>
                  </a:lnTo>
                  <a:lnTo>
                    <a:pt x="117" y="26"/>
                  </a:lnTo>
                  <a:lnTo>
                    <a:pt x="121" y="27"/>
                  </a:lnTo>
                  <a:lnTo>
                    <a:pt x="132" y="35"/>
                  </a:lnTo>
                  <a:lnTo>
                    <a:pt x="134" y="35"/>
                  </a:lnTo>
                  <a:lnTo>
                    <a:pt x="136" y="41"/>
                  </a:lnTo>
                  <a:lnTo>
                    <a:pt x="134" y="46"/>
                  </a:lnTo>
                  <a:lnTo>
                    <a:pt x="132" y="46"/>
                  </a:lnTo>
                  <a:lnTo>
                    <a:pt x="132" y="48"/>
                  </a:lnTo>
                  <a:lnTo>
                    <a:pt x="132" y="49"/>
                  </a:lnTo>
                  <a:lnTo>
                    <a:pt x="139" y="48"/>
                  </a:lnTo>
                  <a:lnTo>
                    <a:pt x="141" y="42"/>
                  </a:lnTo>
                  <a:lnTo>
                    <a:pt x="141" y="41"/>
                  </a:lnTo>
                  <a:lnTo>
                    <a:pt x="141" y="39"/>
                  </a:lnTo>
                  <a:lnTo>
                    <a:pt x="145" y="39"/>
                  </a:lnTo>
                  <a:lnTo>
                    <a:pt x="150" y="46"/>
                  </a:lnTo>
                  <a:lnTo>
                    <a:pt x="153" y="49"/>
                  </a:lnTo>
                  <a:lnTo>
                    <a:pt x="153" y="50"/>
                  </a:lnTo>
                  <a:lnTo>
                    <a:pt x="161" y="53"/>
                  </a:lnTo>
                  <a:lnTo>
                    <a:pt x="161" y="59"/>
                  </a:lnTo>
                  <a:lnTo>
                    <a:pt x="173" y="56"/>
                  </a:lnTo>
                  <a:lnTo>
                    <a:pt x="181" y="59"/>
                  </a:lnTo>
                  <a:lnTo>
                    <a:pt x="187" y="60"/>
                  </a:lnTo>
                  <a:lnTo>
                    <a:pt x="190" y="60"/>
                  </a:lnTo>
                  <a:lnTo>
                    <a:pt x="192" y="46"/>
                  </a:lnTo>
                  <a:lnTo>
                    <a:pt x="199" y="34"/>
                  </a:lnTo>
                  <a:lnTo>
                    <a:pt x="205" y="30"/>
                  </a:lnTo>
                  <a:lnTo>
                    <a:pt x="206" y="22"/>
                  </a:lnTo>
                  <a:lnTo>
                    <a:pt x="216" y="11"/>
                  </a:lnTo>
                  <a:lnTo>
                    <a:pt x="229" y="11"/>
                  </a:lnTo>
                  <a:lnTo>
                    <a:pt x="243" y="0"/>
                  </a:lnTo>
                  <a:lnTo>
                    <a:pt x="262" y="0"/>
                  </a:lnTo>
                  <a:lnTo>
                    <a:pt x="265" y="4"/>
                  </a:lnTo>
                  <a:lnTo>
                    <a:pt x="263" y="22"/>
                  </a:lnTo>
                  <a:lnTo>
                    <a:pt x="256" y="35"/>
                  </a:lnTo>
                  <a:lnTo>
                    <a:pt x="261" y="39"/>
                  </a:lnTo>
                  <a:lnTo>
                    <a:pt x="265" y="41"/>
                  </a:lnTo>
                  <a:lnTo>
                    <a:pt x="267" y="41"/>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1" name="Freeform 16">
              <a:extLst>
                <a:ext uri="{FF2B5EF4-FFF2-40B4-BE49-F238E27FC236}">
                  <a16:creationId xmlns:a16="http://schemas.microsoft.com/office/drawing/2014/main" id="{6EC30B38-419F-4936-AC34-A5B8875C586C}"/>
                </a:ext>
              </a:extLst>
            </p:cNvPr>
            <p:cNvSpPr>
              <a:spLocks noEditPoints="1"/>
            </p:cNvSpPr>
            <p:nvPr/>
          </p:nvSpPr>
          <p:spPr bwMode="auto">
            <a:xfrm>
              <a:off x="3949701" y="4924426"/>
              <a:ext cx="608013" cy="633413"/>
            </a:xfrm>
            <a:custGeom>
              <a:avLst/>
              <a:gdLst>
                <a:gd name="T0" fmla="*/ 27 w 383"/>
                <a:gd name="T1" fmla="*/ 399 h 399"/>
                <a:gd name="T2" fmla="*/ 54 w 383"/>
                <a:gd name="T3" fmla="*/ 364 h 399"/>
                <a:gd name="T4" fmla="*/ 82 w 383"/>
                <a:gd name="T5" fmla="*/ 336 h 399"/>
                <a:gd name="T6" fmla="*/ 75 w 383"/>
                <a:gd name="T7" fmla="*/ 310 h 399"/>
                <a:gd name="T8" fmla="*/ 34 w 383"/>
                <a:gd name="T9" fmla="*/ 325 h 399"/>
                <a:gd name="T10" fmla="*/ 39 w 383"/>
                <a:gd name="T11" fmla="*/ 313 h 399"/>
                <a:gd name="T12" fmla="*/ 48 w 383"/>
                <a:gd name="T13" fmla="*/ 265 h 399"/>
                <a:gd name="T14" fmla="*/ 33 w 383"/>
                <a:gd name="T15" fmla="*/ 264 h 399"/>
                <a:gd name="T16" fmla="*/ 79 w 383"/>
                <a:gd name="T17" fmla="*/ 295 h 399"/>
                <a:gd name="T18" fmla="*/ 100 w 383"/>
                <a:gd name="T19" fmla="*/ 249 h 399"/>
                <a:gd name="T20" fmla="*/ 140 w 383"/>
                <a:gd name="T21" fmla="*/ 231 h 399"/>
                <a:gd name="T22" fmla="*/ 38 w 383"/>
                <a:gd name="T23" fmla="*/ 255 h 399"/>
                <a:gd name="T24" fmla="*/ 38 w 383"/>
                <a:gd name="T25" fmla="*/ 179 h 399"/>
                <a:gd name="T26" fmla="*/ 19 w 383"/>
                <a:gd name="T27" fmla="*/ 157 h 399"/>
                <a:gd name="T28" fmla="*/ 26 w 383"/>
                <a:gd name="T29" fmla="*/ 109 h 399"/>
                <a:gd name="T30" fmla="*/ 34 w 383"/>
                <a:gd name="T31" fmla="*/ 109 h 399"/>
                <a:gd name="T32" fmla="*/ 75 w 383"/>
                <a:gd name="T33" fmla="*/ 120 h 399"/>
                <a:gd name="T34" fmla="*/ 105 w 383"/>
                <a:gd name="T35" fmla="*/ 148 h 399"/>
                <a:gd name="T36" fmla="*/ 24 w 383"/>
                <a:gd name="T37" fmla="*/ 63 h 399"/>
                <a:gd name="T38" fmla="*/ 0 w 383"/>
                <a:gd name="T39" fmla="*/ 47 h 399"/>
                <a:gd name="T40" fmla="*/ 228 w 383"/>
                <a:gd name="T41" fmla="*/ 37 h 399"/>
                <a:gd name="T42" fmla="*/ 276 w 383"/>
                <a:gd name="T43" fmla="*/ 52 h 399"/>
                <a:gd name="T44" fmla="*/ 306 w 383"/>
                <a:gd name="T45" fmla="*/ 105 h 399"/>
                <a:gd name="T46" fmla="*/ 374 w 383"/>
                <a:gd name="T47" fmla="*/ 191 h 399"/>
                <a:gd name="T48" fmla="*/ 277 w 383"/>
                <a:gd name="T49" fmla="*/ 349 h 399"/>
                <a:gd name="T50" fmla="*/ 165 w 383"/>
                <a:gd name="T51" fmla="*/ 347 h 399"/>
                <a:gd name="T52" fmla="*/ 112 w 383"/>
                <a:gd name="T53" fmla="*/ 366 h 399"/>
                <a:gd name="T54" fmla="*/ 140 w 383"/>
                <a:gd name="T55" fmla="*/ 344 h 399"/>
                <a:gd name="T56" fmla="*/ 175 w 383"/>
                <a:gd name="T57" fmla="*/ 319 h 399"/>
                <a:gd name="T58" fmla="*/ 131 w 383"/>
                <a:gd name="T59" fmla="*/ 319 h 399"/>
                <a:gd name="T60" fmla="*/ 94 w 383"/>
                <a:gd name="T61" fmla="*/ 313 h 399"/>
                <a:gd name="T62" fmla="*/ 130 w 383"/>
                <a:gd name="T63" fmla="*/ 285 h 399"/>
                <a:gd name="T64" fmla="*/ 169 w 383"/>
                <a:gd name="T65" fmla="*/ 251 h 399"/>
                <a:gd name="T66" fmla="*/ 158 w 383"/>
                <a:gd name="T67" fmla="*/ 225 h 399"/>
                <a:gd name="T68" fmla="*/ 202 w 383"/>
                <a:gd name="T69" fmla="*/ 183 h 399"/>
                <a:gd name="T70" fmla="*/ 217 w 383"/>
                <a:gd name="T71" fmla="*/ 235 h 399"/>
                <a:gd name="T72" fmla="*/ 236 w 383"/>
                <a:gd name="T73" fmla="*/ 194 h 399"/>
                <a:gd name="T74" fmla="*/ 293 w 383"/>
                <a:gd name="T75" fmla="*/ 168 h 399"/>
                <a:gd name="T76" fmla="*/ 289 w 383"/>
                <a:gd name="T77" fmla="*/ 137 h 399"/>
                <a:gd name="T78" fmla="*/ 237 w 383"/>
                <a:gd name="T79" fmla="*/ 163 h 399"/>
                <a:gd name="T80" fmla="*/ 206 w 383"/>
                <a:gd name="T81" fmla="*/ 171 h 399"/>
                <a:gd name="T82" fmla="*/ 179 w 383"/>
                <a:gd name="T83" fmla="*/ 187 h 399"/>
                <a:gd name="T84" fmla="*/ 139 w 383"/>
                <a:gd name="T85" fmla="*/ 225 h 399"/>
                <a:gd name="T86" fmla="*/ 108 w 383"/>
                <a:gd name="T87" fmla="*/ 273 h 399"/>
                <a:gd name="T88" fmla="*/ 110 w 383"/>
                <a:gd name="T89" fmla="*/ 225 h 399"/>
                <a:gd name="T90" fmla="*/ 102 w 383"/>
                <a:gd name="T91" fmla="*/ 206 h 399"/>
                <a:gd name="T92" fmla="*/ 120 w 383"/>
                <a:gd name="T93" fmla="*/ 163 h 399"/>
                <a:gd name="T94" fmla="*/ 83 w 383"/>
                <a:gd name="T95" fmla="*/ 213 h 399"/>
                <a:gd name="T96" fmla="*/ 49 w 383"/>
                <a:gd name="T97" fmla="*/ 201 h 399"/>
                <a:gd name="T98" fmla="*/ 52 w 383"/>
                <a:gd name="T99" fmla="*/ 175 h 399"/>
                <a:gd name="T100" fmla="*/ 49 w 383"/>
                <a:gd name="T101" fmla="*/ 156 h 399"/>
                <a:gd name="T102" fmla="*/ 84 w 383"/>
                <a:gd name="T103" fmla="*/ 142 h 399"/>
                <a:gd name="T104" fmla="*/ 128 w 383"/>
                <a:gd name="T105" fmla="*/ 112 h 399"/>
                <a:gd name="T106" fmla="*/ 142 w 383"/>
                <a:gd name="T107" fmla="*/ 54 h 399"/>
                <a:gd name="T108" fmla="*/ 90 w 383"/>
                <a:gd name="T109" fmla="*/ 101 h 399"/>
                <a:gd name="T110" fmla="*/ 64 w 383"/>
                <a:gd name="T111" fmla="*/ 85 h 399"/>
                <a:gd name="T112" fmla="*/ 53 w 383"/>
                <a:gd name="T113" fmla="*/ 52 h 399"/>
                <a:gd name="T114" fmla="*/ 83 w 383"/>
                <a:gd name="T115" fmla="*/ 60 h 399"/>
                <a:gd name="T116" fmla="*/ 117 w 383"/>
                <a:gd name="T117" fmla="*/ 37 h 399"/>
                <a:gd name="T118" fmla="*/ 74 w 383"/>
                <a:gd name="T119" fmla="*/ 41 h 399"/>
                <a:gd name="T120" fmla="*/ 108 w 383"/>
                <a:gd name="T121" fmla="*/ 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3" h="399">
                  <a:moveTo>
                    <a:pt x="49" y="394"/>
                  </a:moveTo>
                  <a:lnTo>
                    <a:pt x="48" y="394"/>
                  </a:lnTo>
                  <a:lnTo>
                    <a:pt x="49" y="394"/>
                  </a:lnTo>
                  <a:close/>
                  <a:moveTo>
                    <a:pt x="60" y="366"/>
                  </a:moveTo>
                  <a:lnTo>
                    <a:pt x="60" y="378"/>
                  </a:lnTo>
                  <a:lnTo>
                    <a:pt x="54" y="385"/>
                  </a:lnTo>
                  <a:lnTo>
                    <a:pt x="50" y="385"/>
                  </a:lnTo>
                  <a:lnTo>
                    <a:pt x="48" y="386"/>
                  </a:lnTo>
                  <a:lnTo>
                    <a:pt x="48" y="394"/>
                  </a:lnTo>
                  <a:lnTo>
                    <a:pt x="45" y="394"/>
                  </a:lnTo>
                  <a:lnTo>
                    <a:pt x="44" y="393"/>
                  </a:lnTo>
                  <a:lnTo>
                    <a:pt x="39" y="397"/>
                  </a:lnTo>
                  <a:lnTo>
                    <a:pt x="35" y="393"/>
                  </a:lnTo>
                  <a:lnTo>
                    <a:pt x="27" y="399"/>
                  </a:lnTo>
                  <a:lnTo>
                    <a:pt x="26" y="397"/>
                  </a:lnTo>
                  <a:lnTo>
                    <a:pt x="22" y="392"/>
                  </a:lnTo>
                  <a:lnTo>
                    <a:pt x="24" y="386"/>
                  </a:lnTo>
                  <a:lnTo>
                    <a:pt x="19" y="382"/>
                  </a:lnTo>
                  <a:lnTo>
                    <a:pt x="23" y="378"/>
                  </a:lnTo>
                  <a:lnTo>
                    <a:pt x="27" y="370"/>
                  </a:lnTo>
                  <a:lnTo>
                    <a:pt x="33" y="362"/>
                  </a:lnTo>
                  <a:lnTo>
                    <a:pt x="37" y="359"/>
                  </a:lnTo>
                  <a:lnTo>
                    <a:pt x="41" y="356"/>
                  </a:lnTo>
                  <a:lnTo>
                    <a:pt x="45" y="355"/>
                  </a:lnTo>
                  <a:lnTo>
                    <a:pt x="45" y="356"/>
                  </a:lnTo>
                  <a:lnTo>
                    <a:pt x="48" y="364"/>
                  </a:lnTo>
                  <a:lnTo>
                    <a:pt x="49" y="367"/>
                  </a:lnTo>
                  <a:lnTo>
                    <a:pt x="54" y="364"/>
                  </a:lnTo>
                  <a:lnTo>
                    <a:pt x="53" y="358"/>
                  </a:lnTo>
                  <a:lnTo>
                    <a:pt x="50" y="352"/>
                  </a:lnTo>
                  <a:lnTo>
                    <a:pt x="56" y="347"/>
                  </a:lnTo>
                  <a:lnTo>
                    <a:pt x="59" y="343"/>
                  </a:lnTo>
                  <a:lnTo>
                    <a:pt x="61" y="339"/>
                  </a:lnTo>
                  <a:lnTo>
                    <a:pt x="64" y="337"/>
                  </a:lnTo>
                  <a:lnTo>
                    <a:pt x="65" y="334"/>
                  </a:lnTo>
                  <a:lnTo>
                    <a:pt x="65" y="337"/>
                  </a:lnTo>
                  <a:lnTo>
                    <a:pt x="65" y="348"/>
                  </a:lnTo>
                  <a:lnTo>
                    <a:pt x="63" y="355"/>
                  </a:lnTo>
                  <a:lnTo>
                    <a:pt x="60" y="366"/>
                  </a:lnTo>
                  <a:close/>
                  <a:moveTo>
                    <a:pt x="90" y="345"/>
                  </a:moveTo>
                  <a:lnTo>
                    <a:pt x="89" y="345"/>
                  </a:lnTo>
                  <a:lnTo>
                    <a:pt x="82" y="336"/>
                  </a:lnTo>
                  <a:lnTo>
                    <a:pt x="94" y="329"/>
                  </a:lnTo>
                  <a:lnTo>
                    <a:pt x="95" y="328"/>
                  </a:lnTo>
                  <a:lnTo>
                    <a:pt x="86" y="325"/>
                  </a:lnTo>
                  <a:lnTo>
                    <a:pt x="83" y="319"/>
                  </a:lnTo>
                  <a:lnTo>
                    <a:pt x="89" y="317"/>
                  </a:lnTo>
                  <a:lnTo>
                    <a:pt x="95" y="319"/>
                  </a:lnTo>
                  <a:lnTo>
                    <a:pt x="97" y="319"/>
                  </a:lnTo>
                  <a:lnTo>
                    <a:pt x="109" y="332"/>
                  </a:lnTo>
                  <a:lnTo>
                    <a:pt x="106" y="333"/>
                  </a:lnTo>
                  <a:lnTo>
                    <a:pt x="90" y="345"/>
                  </a:lnTo>
                  <a:close/>
                  <a:moveTo>
                    <a:pt x="80" y="310"/>
                  </a:moveTo>
                  <a:lnTo>
                    <a:pt x="78" y="314"/>
                  </a:lnTo>
                  <a:lnTo>
                    <a:pt x="76" y="314"/>
                  </a:lnTo>
                  <a:lnTo>
                    <a:pt x="75" y="310"/>
                  </a:lnTo>
                  <a:lnTo>
                    <a:pt x="75" y="300"/>
                  </a:lnTo>
                  <a:lnTo>
                    <a:pt x="79" y="298"/>
                  </a:lnTo>
                  <a:lnTo>
                    <a:pt x="82" y="300"/>
                  </a:lnTo>
                  <a:lnTo>
                    <a:pt x="83" y="304"/>
                  </a:lnTo>
                  <a:lnTo>
                    <a:pt x="80" y="309"/>
                  </a:lnTo>
                  <a:lnTo>
                    <a:pt x="80" y="310"/>
                  </a:lnTo>
                  <a:close/>
                  <a:moveTo>
                    <a:pt x="44" y="322"/>
                  </a:moveTo>
                  <a:lnTo>
                    <a:pt x="44" y="328"/>
                  </a:lnTo>
                  <a:lnTo>
                    <a:pt x="48" y="340"/>
                  </a:lnTo>
                  <a:lnTo>
                    <a:pt x="44" y="345"/>
                  </a:lnTo>
                  <a:lnTo>
                    <a:pt x="35" y="348"/>
                  </a:lnTo>
                  <a:lnTo>
                    <a:pt x="35" y="347"/>
                  </a:lnTo>
                  <a:lnTo>
                    <a:pt x="35" y="337"/>
                  </a:lnTo>
                  <a:lnTo>
                    <a:pt x="34" y="325"/>
                  </a:lnTo>
                  <a:lnTo>
                    <a:pt x="24" y="344"/>
                  </a:lnTo>
                  <a:lnTo>
                    <a:pt x="23" y="358"/>
                  </a:lnTo>
                  <a:lnTo>
                    <a:pt x="23" y="366"/>
                  </a:lnTo>
                  <a:lnTo>
                    <a:pt x="16" y="369"/>
                  </a:lnTo>
                  <a:lnTo>
                    <a:pt x="16" y="352"/>
                  </a:lnTo>
                  <a:lnTo>
                    <a:pt x="16" y="332"/>
                  </a:lnTo>
                  <a:lnTo>
                    <a:pt x="24" y="328"/>
                  </a:lnTo>
                  <a:lnTo>
                    <a:pt x="19" y="319"/>
                  </a:lnTo>
                  <a:lnTo>
                    <a:pt x="11" y="318"/>
                  </a:lnTo>
                  <a:lnTo>
                    <a:pt x="12" y="292"/>
                  </a:lnTo>
                  <a:lnTo>
                    <a:pt x="26" y="292"/>
                  </a:lnTo>
                  <a:lnTo>
                    <a:pt x="34" y="300"/>
                  </a:lnTo>
                  <a:lnTo>
                    <a:pt x="34" y="306"/>
                  </a:lnTo>
                  <a:lnTo>
                    <a:pt x="39" y="313"/>
                  </a:lnTo>
                  <a:lnTo>
                    <a:pt x="41" y="319"/>
                  </a:lnTo>
                  <a:lnTo>
                    <a:pt x="44" y="322"/>
                  </a:lnTo>
                  <a:close/>
                  <a:moveTo>
                    <a:pt x="63" y="326"/>
                  </a:moveTo>
                  <a:lnTo>
                    <a:pt x="59" y="329"/>
                  </a:lnTo>
                  <a:lnTo>
                    <a:pt x="52" y="328"/>
                  </a:lnTo>
                  <a:lnTo>
                    <a:pt x="49" y="321"/>
                  </a:lnTo>
                  <a:lnTo>
                    <a:pt x="44" y="318"/>
                  </a:lnTo>
                  <a:lnTo>
                    <a:pt x="42" y="311"/>
                  </a:lnTo>
                  <a:lnTo>
                    <a:pt x="39" y="295"/>
                  </a:lnTo>
                  <a:lnTo>
                    <a:pt x="39" y="291"/>
                  </a:lnTo>
                  <a:lnTo>
                    <a:pt x="41" y="284"/>
                  </a:lnTo>
                  <a:lnTo>
                    <a:pt x="48" y="274"/>
                  </a:lnTo>
                  <a:lnTo>
                    <a:pt x="44" y="270"/>
                  </a:lnTo>
                  <a:lnTo>
                    <a:pt x="48" y="265"/>
                  </a:lnTo>
                  <a:lnTo>
                    <a:pt x="50" y="266"/>
                  </a:lnTo>
                  <a:lnTo>
                    <a:pt x="54" y="269"/>
                  </a:lnTo>
                  <a:lnTo>
                    <a:pt x="65" y="283"/>
                  </a:lnTo>
                  <a:lnTo>
                    <a:pt x="68" y="285"/>
                  </a:lnTo>
                  <a:lnTo>
                    <a:pt x="69" y="288"/>
                  </a:lnTo>
                  <a:lnTo>
                    <a:pt x="69" y="294"/>
                  </a:lnTo>
                  <a:lnTo>
                    <a:pt x="71" y="298"/>
                  </a:lnTo>
                  <a:lnTo>
                    <a:pt x="69" y="318"/>
                  </a:lnTo>
                  <a:lnTo>
                    <a:pt x="69" y="319"/>
                  </a:lnTo>
                  <a:lnTo>
                    <a:pt x="67" y="322"/>
                  </a:lnTo>
                  <a:lnTo>
                    <a:pt x="65" y="324"/>
                  </a:lnTo>
                  <a:lnTo>
                    <a:pt x="64" y="325"/>
                  </a:lnTo>
                  <a:lnTo>
                    <a:pt x="63" y="326"/>
                  </a:lnTo>
                  <a:close/>
                  <a:moveTo>
                    <a:pt x="33" y="264"/>
                  </a:moveTo>
                  <a:lnTo>
                    <a:pt x="22" y="265"/>
                  </a:lnTo>
                  <a:lnTo>
                    <a:pt x="22" y="255"/>
                  </a:lnTo>
                  <a:lnTo>
                    <a:pt x="33" y="253"/>
                  </a:lnTo>
                  <a:lnTo>
                    <a:pt x="34" y="254"/>
                  </a:lnTo>
                  <a:lnTo>
                    <a:pt x="35" y="259"/>
                  </a:lnTo>
                  <a:lnTo>
                    <a:pt x="33" y="264"/>
                  </a:lnTo>
                  <a:close/>
                  <a:moveTo>
                    <a:pt x="100" y="249"/>
                  </a:moveTo>
                  <a:lnTo>
                    <a:pt x="94" y="274"/>
                  </a:lnTo>
                  <a:lnTo>
                    <a:pt x="87" y="284"/>
                  </a:lnTo>
                  <a:lnTo>
                    <a:pt x="90" y="287"/>
                  </a:lnTo>
                  <a:lnTo>
                    <a:pt x="91" y="289"/>
                  </a:lnTo>
                  <a:lnTo>
                    <a:pt x="84" y="296"/>
                  </a:lnTo>
                  <a:lnTo>
                    <a:pt x="83" y="299"/>
                  </a:lnTo>
                  <a:lnTo>
                    <a:pt x="79" y="295"/>
                  </a:lnTo>
                  <a:lnTo>
                    <a:pt x="78" y="294"/>
                  </a:lnTo>
                  <a:lnTo>
                    <a:pt x="74" y="291"/>
                  </a:lnTo>
                  <a:lnTo>
                    <a:pt x="71" y="276"/>
                  </a:lnTo>
                  <a:lnTo>
                    <a:pt x="68" y="279"/>
                  </a:lnTo>
                  <a:lnTo>
                    <a:pt x="61" y="272"/>
                  </a:lnTo>
                  <a:lnTo>
                    <a:pt x="60" y="269"/>
                  </a:lnTo>
                  <a:lnTo>
                    <a:pt x="63" y="262"/>
                  </a:lnTo>
                  <a:lnTo>
                    <a:pt x="67" y="264"/>
                  </a:lnTo>
                  <a:lnTo>
                    <a:pt x="69" y="265"/>
                  </a:lnTo>
                  <a:lnTo>
                    <a:pt x="71" y="261"/>
                  </a:lnTo>
                  <a:lnTo>
                    <a:pt x="75" y="251"/>
                  </a:lnTo>
                  <a:lnTo>
                    <a:pt x="78" y="251"/>
                  </a:lnTo>
                  <a:lnTo>
                    <a:pt x="100" y="247"/>
                  </a:lnTo>
                  <a:lnTo>
                    <a:pt x="100" y="249"/>
                  </a:lnTo>
                  <a:close/>
                  <a:moveTo>
                    <a:pt x="60" y="255"/>
                  </a:moveTo>
                  <a:lnTo>
                    <a:pt x="59" y="261"/>
                  </a:lnTo>
                  <a:lnTo>
                    <a:pt x="54" y="259"/>
                  </a:lnTo>
                  <a:lnTo>
                    <a:pt x="59" y="240"/>
                  </a:lnTo>
                  <a:lnTo>
                    <a:pt x="59" y="239"/>
                  </a:lnTo>
                  <a:lnTo>
                    <a:pt x="67" y="240"/>
                  </a:lnTo>
                  <a:lnTo>
                    <a:pt x="68" y="249"/>
                  </a:lnTo>
                  <a:lnTo>
                    <a:pt x="68" y="254"/>
                  </a:lnTo>
                  <a:lnTo>
                    <a:pt x="67" y="255"/>
                  </a:lnTo>
                  <a:lnTo>
                    <a:pt x="60" y="255"/>
                  </a:lnTo>
                  <a:close/>
                  <a:moveTo>
                    <a:pt x="140" y="251"/>
                  </a:moveTo>
                  <a:lnTo>
                    <a:pt x="139" y="253"/>
                  </a:lnTo>
                  <a:lnTo>
                    <a:pt x="135" y="235"/>
                  </a:lnTo>
                  <a:lnTo>
                    <a:pt x="140" y="231"/>
                  </a:lnTo>
                  <a:lnTo>
                    <a:pt x="145" y="229"/>
                  </a:lnTo>
                  <a:lnTo>
                    <a:pt x="149" y="229"/>
                  </a:lnTo>
                  <a:lnTo>
                    <a:pt x="150" y="232"/>
                  </a:lnTo>
                  <a:lnTo>
                    <a:pt x="151" y="234"/>
                  </a:lnTo>
                  <a:lnTo>
                    <a:pt x="153" y="235"/>
                  </a:lnTo>
                  <a:lnTo>
                    <a:pt x="151" y="236"/>
                  </a:lnTo>
                  <a:lnTo>
                    <a:pt x="151" y="238"/>
                  </a:lnTo>
                  <a:lnTo>
                    <a:pt x="151" y="240"/>
                  </a:lnTo>
                  <a:lnTo>
                    <a:pt x="147" y="246"/>
                  </a:lnTo>
                  <a:lnTo>
                    <a:pt x="140" y="251"/>
                  </a:lnTo>
                  <a:close/>
                  <a:moveTo>
                    <a:pt x="42" y="258"/>
                  </a:moveTo>
                  <a:lnTo>
                    <a:pt x="42" y="259"/>
                  </a:lnTo>
                  <a:lnTo>
                    <a:pt x="41" y="258"/>
                  </a:lnTo>
                  <a:lnTo>
                    <a:pt x="38" y="255"/>
                  </a:lnTo>
                  <a:lnTo>
                    <a:pt x="35" y="253"/>
                  </a:lnTo>
                  <a:lnTo>
                    <a:pt x="34" y="242"/>
                  </a:lnTo>
                  <a:lnTo>
                    <a:pt x="39" y="228"/>
                  </a:lnTo>
                  <a:lnTo>
                    <a:pt x="42" y="227"/>
                  </a:lnTo>
                  <a:lnTo>
                    <a:pt x="46" y="234"/>
                  </a:lnTo>
                  <a:lnTo>
                    <a:pt x="49" y="243"/>
                  </a:lnTo>
                  <a:lnTo>
                    <a:pt x="42" y="258"/>
                  </a:lnTo>
                  <a:close/>
                  <a:moveTo>
                    <a:pt x="34" y="231"/>
                  </a:moveTo>
                  <a:lnTo>
                    <a:pt x="29" y="231"/>
                  </a:lnTo>
                  <a:lnTo>
                    <a:pt x="26" y="219"/>
                  </a:lnTo>
                  <a:lnTo>
                    <a:pt x="31" y="219"/>
                  </a:lnTo>
                  <a:lnTo>
                    <a:pt x="34" y="231"/>
                  </a:lnTo>
                  <a:close/>
                  <a:moveTo>
                    <a:pt x="38" y="176"/>
                  </a:moveTo>
                  <a:lnTo>
                    <a:pt x="38" y="179"/>
                  </a:lnTo>
                  <a:lnTo>
                    <a:pt x="34" y="184"/>
                  </a:lnTo>
                  <a:lnTo>
                    <a:pt x="31" y="184"/>
                  </a:lnTo>
                  <a:lnTo>
                    <a:pt x="30" y="184"/>
                  </a:lnTo>
                  <a:lnTo>
                    <a:pt x="30" y="187"/>
                  </a:lnTo>
                  <a:lnTo>
                    <a:pt x="34" y="187"/>
                  </a:lnTo>
                  <a:lnTo>
                    <a:pt x="38" y="201"/>
                  </a:lnTo>
                  <a:lnTo>
                    <a:pt x="30" y="210"/>
                  </a:lnTo>
                  <a:lnTo>
                    <a:pt x="27" y="209"/>
                  </a:lnTo>
                  <a:lnTo>
                    <a:pt x="24" y="194"/>
                  </a:lnTo>
                  <a:lnTo>
                    <a:pt x="20" y="198"/>
                  </a:lnTo>
                  <a:lnTo>
                    <a:pt x="14" y="193"/>
                  </a:lnTo>
                  <a:lnTo>
                    <a:pt x="15" y="174"/>
                  </a:lnTo>
                  <a:lnTo>
                    <a:pt x="22" y="176"/>
                  </a:lnTo>
                  <a:lnTo>
                    <a:pt x="19" y="157"/>
                  </a:lnTo>
                  <a:lnTo>
                    <a:pt x="19" y="145"/>
                  </a:lnTo>
                  <a:lnTo>
                    <a:pt x="18" y="134"/>
                  </a:lnTo>
                  <a:lnTo>
                    <a:pt x="20" y="131"/>
                  </a:lnTo>
                  <a:lnTo>
                    <a:pt x="22" y="133"/>
                  </a:lnTo>
                  <a:lnTo>
                    <a:pt x="23" y="133"/>
                  </a:lnTo>
                  <a:lnTo>
                    <a:pt x="26" y="138"/>
                  </a:lnTo>
                  <a:lnTo>
                    <a:pt x="31" y="154"/>
                  </a:lnTo>
                  <a:lnTo>
                    <a:pt x="41" y="160"/>
                  </a:lnTo>
                  <a:lnTo>
                    <a:pt x="41" y="167"/>
                  </a:lnTo>
                  <a:lnTo>
                    <a:pt x="37" y="171"/>
                  </a:lnTo>
                  <a:lnTo>
                    <a:pt x="38" y="176"/>
                  </a:lnTo>
                  <a:close/>
                  <a:moveTo>
                    <a:pt x="59" y="149"/>
                  </a:moveTo>
                  <a:lnTo>
                    <a:pt x="50" y="153"/>
                  </a:lnTo>
                  <a:lnTo>
                    <a:pt x="26" y="109"/>
                  </a:lnTo>
                  <a:lnTo>
                    <a:pt x="39" y="119"/>
                  </a:lnTo>
                  <a:lnTo>
                    <a:pt x="56" y="131"/>
                  </a:lnTo>
                  <a:lnTo>
                    <a:pt x="56" y="138"/>
                  </a:lnTo>
                  <a:lnTo>
                    <a:pt x="56" y="142"/>
                  </a:lnTo>
                  <a:lnTo>
                    <a:pt x="59" y="149"/>
                  </a:lnTo>
                  <a:close/>
                  <a:moveTo>
                    <a:pt x="14" y="97"/>
                  </a:moveTo>
                  <a:lnTo>
                    <a:pt x="22" y="129"/>
                  </a:lnTo>
                  <a:lnTo>
                    <a:pt x="12" y="120"/>
                  </a:lnTo>
                  <a:lnTo>
                    <a:pt x="7" y="101"/>
                  </a:lnTo>
                  <a:lnTo>
                    <a:pt x="14" y="97"/>
                  </a:lnTo>
                  <a:close/>
                  <a:moveTo>
                    <a:pt x="60" y="119"/>
                  </a:moveTo>
                  <a:lnTo>
                    <a:pt x="59" y="123"/>
                  </a:lnTo>
                  <a:lnTo>
                    <a:pt x="38" y="112"/>
                  </a:lnTo>
                  <a:lnTo>
                    <a:pt x="34" y="109"/>
                  </a:lnTo>
                  <a:lnTo>
                    <a:pt x="27" y="93"/>
                  </a:lnTo>
                  <a:lnTo>
                    <a:pt x="33" y="96"/>
                  </a:lnTo>
                  <a:lnTo>
                    <a:pt x="41" y="99"/>
                  </a:lnTo>
                  <a:lnTo>
                    <a:pt x="48" y="101"/>
                  </a:lnTo>
                  <a:lnTo>
                    <a:pt x="49" y="101"/>
                  </a:lnTo>
                  <a:lnTo>
                    <a:pt x="52" y="103"/>
                  </a:lnTo>
                  <a:lnTo>
                    <a:pt x="53" y="105"/>
                  </a:lnTo>
                  <a:lnTo>
                    <a:pt x="57" y="112"/>
                  </a:lnTo>
                  <a:lnTo>
                    <a:pt x="60" y="119"/>
                  </a:lnTo>
                  <a:close/>
                  <a:moveTo>
                    <a:pt x="105" y="148"/>
                  </a:moveTo>
                  <a:lnTo>
                    <a:pt x="98" y="149"/>
                  </a:lnTo>
                  <a:lnTo>
                    <a:pt x="95" y="145"/>
                  </a:lnTo>
                  <a:lnTo>
                    <a:pt x="83" y="130"/>
                  </a:lnTo>
                  <a:lnTo>
                    <a:pt x="75" y="120"/>
                  </a:lnTo>
                  <a:lnTo>
                    <a:pt x="91" y="116"/>
                  </a:lnTo>
                  <a:lnTo>
                    <a:pt x="91" y="109"/>
                  </a:lnTo>
                  <a:lnTo>
                    <a:pt x="108" y="103"/>
                  </a:lnTo>
                  <a:lnTo>
                    <a:pt x="120" y="85"/>
                  </a:lnTo>
                  <a:lnTo>
                    <a:pt x="121" y="86"/>
                  </a:lnTo>
                  <a:lnTo>
                    <a:pt x="125" y="90"/>
                  </a:lnTo>
                  <a:lnTo>
                    <a:pt x="124" y="97"/>
                  </a:lnTo>
                  <a:lnTo>
                    <a:pt x="119" y="115"/>
                  </a:lnTo>
                  <a:lnTo>
                    <a:pt x="117" y="122"/>
                  </a:lnTo>
                  <a:lnTo>
                    <a:pt x="116" y="123"/>
                  </a:lnTo>
                  <a:lnTo>
                    <a:pt x="116" y="126"/>
                  </a:lnTo>
                  <a:lnTo>
                    <a:pt x="116" y="139"/>
                  </a:lnTo>
                  <a:lnTo>
                    <a:pt x="105" y="142"/>
                  </a:lnTo>
                  <a:lnTo>
                    <a:pt x="105" y="148"/>
                  </a:lnTo>
                  <a:close/>
                  <a:moveTo>
                    <a:pt x="15" y="89"/>
                  </a:moveTo>
                  <a:lnTo>
                    <a:pt x="12" y="96"/>
                  </a:lnTo>
                  <a:lnTo>
                    <a:pt x="4" y="92"/>
                  </a:lnTo>
                  <a:lnTo>
                    <a:pt x="5" y="71"/>
                  </a:lnTo>
                  <a:lnTo>
                    <a:pt x="12" y="81"/>
                  </a:lnTo>
                  <a:lnTo>
                    <a:pt x="11" y="86"/>
                  </a:lnTo>
                  <a:lnTo>
                    <a:pt x="16" y="88"/>
                  </a:lnTo>
                  <a:lnTo>
                    <a:pt x="15" y="89"/>
                  </a:lnTo>
                  <a:close/>
                  <a:moveTo>
                    <a:pt x="57" y="97"/>
                  </a:moveTo>
                  <a:lnTo>
                    <a:pt x="54" y="103"/>
                  </a:lnTo>
                  <a:lnTo>
                    <a:pt x="33" y="86"/>
                  </a:lnTo>
                  <a:lnTo>
                    <a:pt x="27" y="77"/>
                  </a:lnTo>
                  <a:lnTo>
                    <a:pt x="24" y="71"/>
                  </a:lnTo>
                  <a:lnTo>
                    <a:pt x="24" y="63"/>
                  </a:lnTo>
                  <a:lnTo>
                    <a:pt x="26" y="59"/>
                  </a:lnTo>
                  <a:lnTo>
                    <a:pt x="42" y="70"/>
                  </a:lnTo>
                  <a:lnTo>
                    <a:pt x="44" y="71"/>
                  </a:lnTo>
                  <a:lnTo>
                    <a:pt x="45" y="78"/>
                  </a:lnTo>
                  <a:lnTo>
                    <a:pt x="46" y="84"/>
                  </a:lnTo>
                  <a:lnTo>
                    <a:pt x="57" y="97"/>
                  </a:lnTo>
                  <a:close/>
                  <a:moveTo>
                    <a:pt x="1" y="40"/>
                  </a:moveTo>
                  <a:lnTo>
                    <a:pt x="4" y="43"/>
                  </a:lnTo>
                  <a:lnTo>
                    <a:pt x="5" y="41"/>
                  </a:lnTo>
                  <a:lnTo>
                    <a:pt x="7" y="45"/>
                  </a:lnTo>
                  <a:lnTo>
                    <a:pt x="7" y="49"/>
                  </a:lnTo>
                  <a:lnTo>
                    <a:pt x="5" y="51"/>
                  </a:lnTo>
                  <a:lnTo>
                    <a:pt x="1" y="51"/>
                  </a:lnTo>
                  <a:lnTo>
                    <a:pt x="0" y="47"/>
                  </a:lnTo>
                  <a:lnTo>
                    <a:pt x="0" y="45"/>
                  </a:lnTo>
                  <a:lnTo>
                    <a:pt x="0" y="41"/>
                  </a:lnTo>
                  <a:lnTo>
                    <a:pt x="1" y="40"/>
                  </a:lnTo>
                  <a:close/>
                  <a:moveTo>
                    <a:pt x="30" y="44"/>
                  </a:moveTo>
                  <a:lnTo>
                    <a:pt x="33" y="58"/>
                  </a:lnTo>
                  <a:lnTo>
                    <a:pt x="26" y="51"/>
                  </a:lnTo>
                  <a:lnTo>
                    <a:pt x="23" y="40"/>
                  </a:lnTo>
                  <a:lnTo>
                    <a:pt x="30" y="44"/>
                  </a:lnTo>
                  <a:close/>
                  <a:moveTo>
                    <a:pt x="192" y="17"/>
                  </a:moveTo>
                  <a:lnTo>
                    <a:pt x="191" y="28"/>
                  </a:lnTo>
                  <a:lnTo>
                    <a:pt x="198" y="36"/>
                  </a:lnTo>
                  <a:lnTo>
                    <a:pt x="210" y="47"/>
                  </a:lnTo>
                  <a:lnTo>
                    <a:pt x="222" y="34"/>
                  </a:lnTo>
                  <a:lnTo>
                    <a:pt x="228" y="37"/>
                  </a:lnTo>
                  <a:lnTo>
                    <a:pt x="229" y="37"/>
                  </a:lnTo>
                  <a:lnTo>
                    <a:pt x="235" y="32"/>
                  </a:lnTo>
                  <a:lnTo>
                    <a:pt x="237" y="39"/>
                  </a:lnTo>
                  <a:lnTo>
                    <a:pt x="236" y="43"/>
                  </a:lnTo>
                  <a:lnTo>
                    <a:pt x="240" y="48"/>
                  </a:lnTo>
                  <a:lnTo>
                    <a:pt x="256" y="40"/>
                  </a:lnTo>
                  <a:lnTo>
                    <a:pt x="256" y="32"/>
                  </a:lnTo>
                  <a:lnTo>
                    <a:pt x="262" y="33"/>
                  </a:lnTo>
                  <a:lnTo>
                    <a:pt x="265" y="41"/>
                  </a:lnTo>
                  <a:lnTo>
                    <a:pt x="269" y="40"/>
                  </a:lnTo>
                  <a:lnTo>
                    <a:pt x="267" y="47"/>
                  </a:lnTo>
                  <a:lnTo>
                    <a:pt x="276" y="44"/>
                  </a:lnTo>
                  <a:lnTo>
                    <a:pt x="277" y="51"/>
                  </a:lnTo>
                  <a:lnTo>
                    <a:pt x="276" y="52"/>
                  </a:lnTo>
                  <a:lnTo>
                    <a:pt x="265" y="58"/>
                  </a:lnTo>
                  <a:lnTo>
                    <a:pt x="262" y="60"/>
                  </a:lnTo>
                  <a:lnTo>
                    <a:pt x="263" y="63"/>
                  </a:lnTo>
                  <a:lnTo>
                    <a:pt x="265" y="66"/>
                  </a:lnTo>
                  <a:lnTo>
                    <a:pt x="276" y="66"/>
                  </a:lnTo>
                  <a:lnTo>
                    <a:pt x="281" y="62"/>
                  </a:lnTo>
                  <a:lnTo>
                    <a:pt x="291" y="67"/>
                  </a:lnTo>
                  <a:lnTo>
                    <a:pt x="289" y="71"/>
                  </a:lnTo>
                  <a:lnTo>
                    <a:pt x="282" y="70"/>
                  </a:lnTo>
                  <a:lnTo>
                    <a:pt x="280" y="86"/>
                  </a:lnTo>
                  <a:lnTo>
                    <a:pt x="293" y="88"/>
                  </a:lnTo>
                  <a:lnTo>
                    <a:pt x="292" y="94"/>
                  </a:lnTo>
                  <a:lnTo>
                    <a:pt x="292" y="101"/>
                  </a:lnTo>
                  <a:lnTo>
                    <a:pt x="306" y="105"/>
                  </a:lnTo>
                  <a:lnTo>
                    <a:pt x="310" y="109"/>
                  </a:lnTo>
                  <a:lnTo>
                    <a:pt x="321" y="109"/>
                  </a:lnTo>
                  <a:lnTo>
                    <a:pt x="322" y="109"/>
                  </a:lnTo>
                  <a:lnTo>
                    <a:pt x="348" y="118"/>
                  </a:lnTo>
                  <a:lnTo>
                    <a:pt x="353" y="120"/>
                  </a:lnTo>
                  <a:lnTo>
                    <a:pt x="349" y="122"/>
                  </a:lnTo>
                  <a:lnTo>
                    <a:pt x="355" y="123"/>
                  </a:lnTo>
                  <a:lnTo>
                    <a:pt x="363" y="124"/>
                  </a:lnTo>
                  <a:lnTo>
                    <a:pt x="374" y="133"/>
                  </a:lnTo>
                  <a:lnTo>
                    <a:pt x="372" y="153"/>
                  </a:lnTo>
                  <a:lnTo>
                    <a:pt x="375" y="154"/>
                  </a:lnTo>
                  <a:lnTo>
                    <a:pt x="383" y="164"/>
                  </a:lnTo>
                  <a:lnTo>
                    <a:pt x="375" y="190"/>
                  </a:lnTo>
                  <a:lnTo>
                    <a:pt x="374" y="191"/>
                  </a:lnTo>
                  <a:lnTo>
                    <a:pt x="370" y="219"/>
                  </a:lnTo>
                  <a:lnTo>
                    <a:pt x="368" y="223"/>
                  </a:lnTo>
                  <a:lnTo>
                    <a:pt x="357" y="235"/>
                  </a:lnTo>
                  <a:lnTo>
                    <a:pt x="353" y="253"/>
                  </a:lnTo>
                  <a:lnTo>
                    <a:pt x="338" y="272"/>
                  </a:lnTo>
                  <a:lnTo>
                    <a:pt x="329" y="291"/>
                  </a:lnTo>
                  <a:lnTo>
                    <a:pt x="321" y="296"/>
                  </a:lnTo>
                  <a:lnTo>
                    <a:pt x="306" y="299"/>
                  </a:lnTo>
                  <a:lnTo>
                    <a:pt x="300" y="303"/>
                  </a:lnTo>
                  <a:lnTo>
                    <a:pt x="288" y="322"/>
                  </a:lnTo>
                  <a:lnTo>
                    <a:pt x="286" y="324"/>
                  </a:lnTo>
                  <a:lnTo>
                    <a:pt x="286" y="334"/>
                  </a:lnTo>
                  <a:lnTo>
                    <a:pt x="286" y="339"/>
                  </a:lnTo>
                  <a:lnTo>
                    <a:pt x="277" y="349"/>
                  </a:lnTo>
                  <a:lnTo>
                    <a:pt x="259" y="351"/>
                  </a:lnTo>
                  <a:lnTo>
                    <a:pt x="230" y="364"/>
                  </a:lnTo>
                  <a:lnTo>
                    <a:pt x="229" y="366"/>
                  </a:lnTo>
                  <a:lnTo>
                    <a:pt x="226" y="366"/>
                  </a:lnTo>
                  <a:lnTo>
                    <a:pt x="224" y="366"/>
                  </a:lnTo>
                  <a:lnTo>
                    <a:pt x="220" y="364"/>
                  </a:lnTo>
                  <a:lnTo>
                    <a:pt x="215" y="360"/>
                  </a:lnTo>
                  <a:lnTo>
                    <a:pt x="222" y="347"/>
                  </a:lnTo>
                  <a:lnTo>
                    <a:pt x="224" y="329"/>
                  </a:lnTo>
                  <a:lnTo>
                    <a:pt x="221" y="325"/>
                  </a:lnTo>
                  <a:lnTo>
                    <a:pt x="202" y="325"/>
                  </a:lnTo>
                  <a:lnTo>
                    <a:pt x="188" y="336"/>
                  </a:lnTo>
                  <a:lnTo>
                    <a:pt x="175" y="336"/>
                  </a:lnTo>
                  <a:lnTo>
                    <a:pt x="165" y="347"/>
                  </a:lnTo>
                  <a:lnTo>
                    <a:pt x="164" y="355"/>
                  </a:lnTo>
                  <a:lnTo>
                    <a:pt x="158" y="359"/>
                  </a:lnTo>
                  <a:lnTo>
                    <a:pt x="151" y="371"/>
                  </a:lnTo>
                  <a:lnTo>
                    <a:pt x="149" y="385"/>
                  </a:lnTo>
                  <a:lnTo>
                    <a:pt x="146" y="385"/>
                  </a:lnTo>
                  <a:lnTo>
                    <a:pt x="140" y="384"/>
                  </a:lnTo>
                  <a:lnTo>
                    <a:pt x="132" y="381"/>
                  </a:lnTo>
                  <a:lnTo>
                    <a:pt x="120" y="384"/>
                  </a:lnTo>
                  <a:lnTo>
                    <a:pt x="120" y="378"/>
                  </a:lnTo>
                  <a:lnTo>
                    <a:pt x="112" y="375"/>
                  </a:lnTo>
                  <a:lnTo>
                    <a:pt x="112" y="374"/>
                  </a:lnTo>
                  <a:lnTo>
                    <a:pt x="109" y="371"/>
                  </a:lnTo>
                  <a:lnTo>
                    <a:pt x="104" y="364"/>
                  </a:lnTo>
                  <a:lnTo>
                    <a:pt x="112" y="366"/>
                  </a:lnTo>
                  <a:lnTo>
                    <a:pt x="119" y="360"/>
                  </a:lnTo>
                  <a:lnTo>
                    <a:pt x="117" y="356"/>
                  </a:lnTo>
                  <a:lnTo>
                    <a:pt x="106" y="359"/>
                  </a:lnTo>
                  <a:lnTo>
                    <a:pt x="100" y="360"/>
                  </a:lnTo>
                  <a:lnTo>
                    <a:pt x="100" y="354"/>
                  </a:lnTo>
                  <a:lnTo>
                    <a:pt x="105" y="349"/>
                  </a:lnTo>
                  <a:lnTo>
                    <a:pt x="110" y="345"/>
                  </a:lnTo>
                  <a:lnTo>
                    <a:pt x="120" y="341"/>
                  </a:lnTo>
                  <a:lnTo>
                    <a:pt x="120" y="339"/>
                  </a:lnTo>
                  <a:lnTo>
                    <a:pt x="121" y="336"/>
                  </a:lnTo>
                  <a:lnTo>
                    <a:pt x="123" y="333"/>
                  </a:lnTo>
                  <a:lnTo>
                    <a:pt x="125" y="339"/>
                  </a:lnTo>
                  <a:lnTo>
                    <a:pt x="128" y="341"/>
                  </a:lnTo>
                  <a:lnTo>
                    <a:pt x="140" y="344"/>
                  </a:lnTo>
                  <a:lnTo>
                    <a:pt x="142" y="344"/>
                  </a:lnTo>
                  <a:lnTo>
                    <a:pt x="146" y="343"/>
                  </a:lnTo>
                  <a:lnTo>
                    <a:pt x="146" y="341"/>
                  </a:lnTo>
                  <a:lnTo>
                    <a:pt x="150" y="333"/>
                  </a:lnTo>
                  <a:lnTo>
                    <a:pt x="161" y="328"/>
                  </a:lnTo>
                  <a:lnTo>
                    <a:pt x="165" y="324"/>
                  </a:lnTo>
                  <a:lnTo>
                    <a:pt x="172" y="322"/>
                  </a:lnTo>
                  <a:lnTo>
                    <a:pt x="175" y="321"/>
                  </a:lnTo>
                  <a:lnTo>
                    <a:pt x="180" y="319"/>
                  </a:lnTo>
                  <a:lnTo>
                    <a:pt x="181" y="319"/>
                  </a:lnTo>
                  <a:lnTo>
                    <a:pt x="183" y="314"/>
                  </a:lnTo>
                  <a:lnTo>
                    <a:pt x="179" y="315"/>
                  </a:lnTo>
                  <a:lnTo>
                    <a:pt x="177" y="317"/>
                  </a:lnTo>
                  <a:lnTo>
                    <a:pt x="175" y="319"/>
                  </a:lnTo>
                  <a:lnTo>
                    <a:pt x="164" y="321"/>
                  </a:lnTo>
                  <a:lnTo>
                    <a:pt x="162" y="321"/>
                  </a:lnTo>
                  <a:lnTo>
                    <a:pt x="157" y="325"/>
                  </a:lnTo>
                  <a:lnTo>
                    <a:pt x="151" y="328"/>
                  </a:lnTo>
                  <a:lnTo>
                    <a:pt x="151" y="329"/>
                  </a:lnTo>
                  <a:lnTo>
                    <a:pt x="145" y="330"/>
                  </a:lnTo>
                  <a:lnTo>
                    <a:pt x="142" y="336"/>
                  </a:lnTo>
                  <a:lnTo>
                    <a:pt x="140" y="336"/>
                  </a:lnTo>
                  <a:lnTo>
                    <a:pt x="134" y="337"/>
                  </a:lnTo>
                  <a:lnTo>
                    <a:pt x="130" y="336"/>
                  </a:lnTo>
                  <a:lnTo>
                    <a:pt x="125" y="330"/>
                  </a:lnTo>
                  <a:lnTo>
                    <a:pt x="128" y="325"/>
                  </a:lnTo>
                  <a:lnTo>
                    <a:pt x="131" y="319"/>
                  </a:lnTo>
                  <a:lnTo>
                    <a:pt x="131" y="319"/>
                  </a:lnTo>
                  <a:lnTo>
                    <a:pt x="131" y="314"/>
                  </a:lnTo>
                  <a:lnTo>
                    <a:pt x="131" y="310"/>
                  </a:lnTo>
                  <a:lnTo>
                    <a:pt x="128" y="311"/>
                  </a:lnTo>
                  <a:lnTo>
                    <a:pt x="125" y="319"/>
                  </a:lnTo>
                  <a:lnTo>
                    <a:pt x="123" y="325"/>
                  </a:lnTo>
                  <a:lnTo>
                    <a:pt x="119" y="329"/>
                  </a:lnTo>
                  <a:lnTo>
                    <a:pt x="115" y="332"/>
                  </a:lnTo>
                  <a:lnTo>
                    <a:pt x="112" y="328"/>
                  </a:lnTo>
                  <a:lnTo>
                    <a:pt x="109" y="324"/>
                  </a:lnTo>
                  <a:lnTo>
                    <a:pt x="108" y="321"/>
                  </a:lnTo>
                  <a:lnTo>
                    <a:pt x="106" y="315"/>
                  </a:lnTo>
                  <a:lnTo>
                    <a:pt x="101" y="311"/>
                  </a:lnTo>
                  <a:lnTo>
                    <a:pt x="95" y="313"/>
                  </a:lnTo>
                  <a:lnTo>
                    <a:pt x="94" y="313"/>
                  </a:lnTo>
                  <a:lnTo>
                    <a:pt x="91" y="310"/>
                  </a:lnTo>
                  <a:lnTo>
                    <a:pt x="94" y="304"/>
                  </a:lnTo>
                  <a:lnTo>
                    <a:pt x="100" y="303"/>
                  </a:lnTo>
                  <a:lnTo>
                    <a:pt x="102" y="299"/>
                  </a:lnTo>
                  <a:lnTo>
                    <a:pt x="104" y="294"/>
                  </a:lnTo>
                  <a:lnTo>
                    <a:pt x="108" y="289"/>
                  </a:lnTo>
                  <a:lnTo>
                    <a:pt x="109" y="289"/>
                  </a:lnTo>
                  <a:lnTo>
                    <a:pt x="115" y="288"/>
                  </a:lnTo>
                  <a:lnTo>
                    <a:pt x="120" y="287"/>
                  </a:lnTo>
                  <a:lnTo>
                    <a:pt x="121" y="287"/>
                  </a:lnTo>
                  <a:lnTo>
                    <a:pt x="123" y="287"/>
                  </a:lnTo>
                  <a:lnTo>
                    <a:pt x="127" y="285"/>
                  </a:lnTo>
                  <a:lnTo>
                    <a:pt x="128" y="285"/>
                  </a:lnTo>
                  <a:lnTo>
                    <a:pt x="130" y="285"/>
                  </a:lnTo>
                  <a:lnTo>
                    <a:pt x="132" y="285"/>
                  </a:lnTo>
                  <a:lnTo>
                    <a:pt x="136" y="284"/>
                  </a:lnTo>
                  <a:lnTo>
                    <a:pt x="138" y="283"/>
                  </a:lnTo>
                  <a:lnTo>
                    <a:pt x="140" y="279"/>
                  </a:lnTo>
                  <a:lnTo>
                    <a:pt x="140" y="277"/>
                  </a:lnTo>
                  <a:lnTo>
                    <a:pt x="138" y="274"/>
                  </a:lnTo>
                  <a:lnTo>
                    <a:pt x="139" y="269"/>
                  </a:lnTo>
                  <a:lnTo>
                    <a:pt x="140" y="265"/>
                  </a:lnTo>
                  <a:lnTo>
                    <a:pt x="145" y="258"/>
                  </a:lnTo>
                  <a:lnTo>
                    <a:pt x="151" y="253"/>
                  </a:lnTo>
                  <a:lnTo>
                    <a:pt x="153" y="253"/>
                  </a:lnTo>
                  <a:lnTo>
                    <a:pt x="160" y="253"/>
                  </a:lnTo>
                  <a:lnTo>
                    <a:pt x="168" y="251"/>
                  </a:lnTo>
                  <a:lnTo>
                    <a:pt x="169" y="251"/>
                  </a:lnTo>
                  <a:lnTo>
                    <a:pt x="173" y="250"/>
                  </a:lnTo>
                  <a:lnTo>
                    <a:pt x="179" y="247"/>
                  </a:lnTo>
                  <a:lnTo>
                    <a:pt x="183" y="244"/>
                  </a:lnTo>
                  <a:lnTo>
                    <a:pt x="183" y="242"/>
                  </a:lnTo>
                  <a:lnTo>
                    <a:pt x="184" y="236"/>
                  </a:lnTo>
                  <a:lnTo>
                    <a:pt x="180" y="234"/>
                  </a:lnTo>
                  <a:lnTo>
                    <a:pt x="179" y="236"/>
                  </a:lnTo>
                  <a:lnTo>
                    <a:pt x="177" y="240"/>
                  </a:lnTo>
                  <a:lnTo>
                    <a:pt x="165" y="247"/>
                  </a:lnTo>
                  <a:lnTo>
                    <a:pt x="164" y="244"/>
                  </a:lnTo>
                  <a:lnTo>
                    <a:pt x="164" y="243"/>
                  </a:lnTo>
                  <a:lnTo>
                    <a:pt x="161" y="236"/>
                  </a:lnTo>
                  <a:lnTo>
                    <a:pt x="160" y="236"/>
                  </a:lnTo>
                  <a:lnTo>
                    <a:pt x="158" y="225"/>
                  </a:lnTo>
                  <a:lnTo>
                    <a:pt x="158" y="224"/>
                  </a:lnTo>
                  <a:lnTo>
                    <a:pt x="160" y="220"/>
                  </a:lnTo>
                  <a:lnTo>
                    <a:pt x="165" y="220"/>
                  </a:lnTo>
                  <a:lnTo>
                    <a:pt x="166" y="219"/>
                  </a:lnTo>
                  <a:lnTo>
                    <a:pt x="175" y="216"/>
                  </a:lnTo>
                  <a:lnTo>
                    <a:pt x="176" y="210"/>
                  </a:lnTo>
                  <a:lnTo>
                    <a:pt x="179" y="206"/>
                  </a:lnTo>
                  <a:lnTo>
                    <a:pt x="183" y="198"/>
                  </a:lnTo>
                  <a:lnTo>
                    <a:pt x="191" y="195"/>
                  </a:lnTo>
                  <a:lnTo>
                    <a:pt x="196" y="191"/>
                  </a:lnTo>
                  <a:lnTo>
                    <a:pt x="198" y="189"/>
                  </a:lnTo>
                  <a:lnTo>
                    <a:pt x="198" y="183"/>
                  </a:lnTo>
                  <a:lnTo>
                    <a:pt x="200" y="183"/>
                  </a:lnTo>
                  <a:lnTo>
                    <a:pt x="202" y="183"/>
                  </a:lnTo>
                  <a:lnTo>
                    <a:pt x="209" y="184"/>
                  </a:lnTo>
                  <a:lnTo>
                    <a:pt x="217" y="182"/>
                  </a:lnTo>
                  <a:lnTo>
                    <a:pt x="220" y="176"/>
                  </a:lnTo>
                  <a:lnTo>
                    <a:pt x="226" y="169"/>
                  </a:lnTo>
                  <a:lnTo>
                    <a:pt x="228" y="168"/>
                  </a:lnTo>
                  <a:lnTo>
                    <a:pt x="233" y="171"/>
                  </a:lnTo>
                  <a:lnTo>
                    <a:pt x="240" y="178"/>
                  </a:lnTo>
                  <a:lnTo>
                    <a:pt x="239" y="179"/>
                  </a:lnTo>
                  <a:lnTo>
                    <a:pt x="233" y="190"/>
                  </a:lnTo>
                  <a:lnTo>
                    <a:pt x="228" y="204"/>
                  </a:lnTo>
                  <a:lnTo>
                    <a:pt x="225" y="212"/>
                  </a:lnTo>
                  <a:lnTo>
                    <a:pt x="222" y="220"/>
                  </a:lnTo>
                  <a:lnTo>
                    <a:pt x="220" y="228"/>
                  </a:lnTo>
                  <a:lnTo>
                    <a:pt x="217" y="235"/>
                  </a:lnTo>
                  <a:lnTo>
                    <a:pt x="217" y="236"/>
                  </a:lnTo>
                  <a:lnTo>
                    <a:pt x="215" y="243"/>
                  </a:lnTo>
                  <a:lnTo>
                    <a:pt x="213" y="249"/>
                  </a:lnTo>
                  <a:lnTo>
                    <a:pt x="211" y="253"/>
                  </a:lnTo>
                  <a:lnTo>
                    <a:pt x="211" y="254"/>
                  </a:lnTo>
                  <a:lnTo>
                    <a:pt x="213" y="258"/>
                  </a:lnTo>
                  <a:lnTo>
                    <a:pt x="214" y="259"/>
                  </a:lnTo>
                  <a:lnTo>
                    <a:pt x="217" y="250"/>
                  </a:lnTo>
                  <a:lnTo>
                    <a:pt x="220" y="246"/>
                  </a:lnTo>
                  <a:lnTo>
                    <a:pt x="221" y="239"/>
                  </a:lnTo>
                  <a:lnTo>
                    <a:pt x="221" y="238"/>
                  </a:lnTo>
                  <a:lnTo>
                    <a:pt x="228" y="220"/>
                  </a:lnTo>
                  <a:lnTo>
                    <a:pt x="230" y="209"/>
                  </a:lnTo>
                  <a:lnTo>
                    <a:pt x="236" y="194"/>
                  </a:lnTo>
                  <a:lnTo>
                    <a:pt x="240" y="187"/>
                  </a:lnTo>
                  <a:lnTo>
                    <a:pt x="243" y="183"/>
                  </a:lnTo>
                  <a:lnTo>
                    <a:pt x="247" y="187"/>
                  </a:lnTo>
                  <a:lnTo>
                    <a:pt x="247" y="183"/>
                  </a:lnTo>
                  <a:lnTo>
                    <a:pt x="245" y="182"/>
                  </a:lnTo>
                  <a:lnTo>
                    <a:pt x="250" y="176"/>
                  </a:lnTo>
                  <a:lnTo>
                    <a:pt x="254" y="172"/>
                  </a:lnTo>
                  <a:lnTo>
                    <a:pt x="265" y="163"/>
                  </a:lnTo>
                  <a:lnTo>
                    <a:pt x="266" y="163"/>
                  </a:lnTo>
                  <a:lnTo>
                    <a:pt x="271" y="164"/>
                  </a:lnTo>
                  <a:lnTo>
                    <a:pt x="273" y="164"/>
                  </a:lnTo>
                  <a:lnTo>
                    <a:pt x="285" y="163"/>
                  </a:lnTo>
                  <a:lnTo>
                    <a:pt x="291" y="165"/>
                  </a:lnTo>
                  <a:lnTo>
                    <a:pt x="293" y="168"/>
                  </a:lnTo>
                  <a:lnTo>
                    <a:pt x="293" y="169"/>
                  </a:lnTo>
                  <a:lnTo>
                    <a:pt x="299" y="165"/>
                  </a:lnTo>
                  <a:lnTo>
                    <a:pt x="303" y="163"/>
                  </a:lnTo>
                  <a:lnTo>
                    <a:pt x="301" y="160"/>
                  </a:lnTo>
                  <a:lnTo>
                    <a:pt x="299" y="160"/>
                  </a:lnTo>
                  <a:lnTo>
                    <a:pt x="295" y="160"/>
                  </a:lnTo>
                  <a:lnTo>
                    <a:pt x="288" y="156"/>
                  </a:lnTo>
                  <a:lnTo>
                    <a:pt x="282" y="157"/>
                  </a:lnTo>
                  <a:lnTo>
                    <a:pt x="281" y="157"/>
                  </a:lnTo>
                  <a:lnTo>
                    <a:pt x="277" y="157"/>
                  </a:lnTo>
                  <a:lnTo>
                    <a:pt x="282" y="150"/>
                  </a:lnTo>
                  <a:lnTo>
                    <a:pt x="289" y="142"/>
                  </a:lnTo>
                  <a:lnTo>
                    <a:pt x="291" y="139"/>
                  </a:lnTo>
                  <a:lnTo>
                    <a:pt x="289" y="137"/>
                  </a:lnTo>
                  <a:lnTo>
                    <a:pt x="284" y="141"/>
                  </a:lnTo>
                  <a:lnTo>
                    <a:pt x="280" y="148"/>
                  </a:lnTo>
                  <a:lnTo>
                    <a:pt x="280" y="141"/>
                  </a:lnTo>
                  <a:lnTo>
                    <a:pt x="277" y="142"/>
                  </a:lnTo>
                  <a:lnTo>
                    <a:pt x="274" y="149"/>
                  </a:lnTo>
                  <a:lnTo>
                    <a:pt x="276" y="152"/>
                  </a:lnTo>
                  <a:lnTo>
                    <a:pt x="271" y="159"/>
                  </a:lnTo>
                  <a:lnTo>
                    <a:pt x="270" y="160"/>
                  </a:lnTo>
                  <a:lnTo>
                    <a:pt x="265" y="157"/>
                  </a:lnTo>
                  <a:lnTo>
                    <a:pt x="259" y="160"/>
                  </a:lnTo>
                  <a:lnTo>
                    <a:pt x="254" y="163"/>
                  </a:lnTo>
                  <a:lnTo>
                    <a:pt x="245" y="171"/>
                  </a:lnTo>
                  <a:lnTo>
                    <a:pt x="241" y="168"/>
                  </a:lnTo>
                  <a:lnTo>
                    <a:pt x="237" y="163"/>
                  </a:lnTo>
                  <a:lnTo>
                    <a:pt x="239" y="161"/>
                  </a:lnTo>
                  <a:lnTo>
                    <a:pt x="247" y="154"/>
                  </a:lnTo>
                  <a:lnTo>
                    <a:pt x="251" y="149"/>
                  </a:lnTo>
                  <a:lnTo>
                    <a:pt x="250" y="148"/>
                  </a:lnTo>
                  <a:lnTo>
                    <a:pt x="244" y="153"/>
                  </a:lnTo>
                  <a:lnTo>
                    <a:pt x="239" y="157"/>
                  </a:lnTo>
                  <a:lnTo>
                    <a:pt x="235" y="159"/>
                  </a:lnTo>
                  <a:lnTo>
                    <a:pt x="233" y="163"/>
                  </a:lnTo>
                  <a:lnTo>
                    <a:pt x="226" y="163"/>
                  </a:lnTo>
                  <a:lnTo>
                    <a:pt x="224" y="163"/>
                  </a:lnTo>
                  <a:lnTo>
                    <a:pt x="220" y="164"/>
                  </a:lnTo>
                  <a:lnTo>
                    <a:pt x="213" y="167"/>
                  </a:lnTo>
                  <a:lnTo>
                    <a:pt x="209" y="167"/>
                  </a:lnTo>
                  <a:lnTo>
                    <a:pt x="206" y="171"/>
                  </a:lnTo>
                  <a:lnTo>
                    <a:pt x="199" y="171"/>
                  </a:lnTo>
                  <a:lnTo>
                    <a:pt x="191" y="175"/>
                  </a:lnTo>
                  <a:lnTo>
                    <a:pt x="190" y="174"/>
                  </a:lnTo>
                  <a:lnTo>
                    <a:pt x="187" y="165"/>
                  </a:lnTo>
                  <a:lnTo>
                    <a:pt x="187" y="163"/>
                  </a:lnTo>
                  <a:lnTo>
                    <a:pt x="185" y="153"/>
                  </a:lnTo>
                  <a:lnTo>
                    <a:pt x="181" y="154"/>
                  </a:lnTo>
                  <a:lnTo>
                    <a:pt x="183" y="167"/>
                  </a:lnTo>
                  <a:lnTo>
                    <a:pt x="185" y="172"/>
                  </a:lnTo>
                  <a:lnTo>
                    <a:pt x="187" y="175"/>
                  </a:lnTo>
                  <a:lnTo>
                    <a:pt x="188" y="178"/>
                  </a:lnTo>
                  <a:lnTo>
                    <a:pt x="177" y="178"/>
                  </a:lnTo>
                  <a:lnTo>
                    <a:pt x="172" y="179"/>
                  </a:lnTo>
                  <a:lnTo>
                    <a:pt x="179" y="187"/>
                  </a:lnTo>
                  <a:lnTo>
                    <a:pt x="179" y="190"/>
                  </a:lnTo>
                  <a:lnTo>
                    <a:pt x="175" y="191"/>
                  </a:lnTo>
                  <a:lnTo>
                    <a:pt x="172" y="193"/>
                  </a:lnTo>
                  <a:lnTo>
                    <a:pt x="173" y="195"/>
                  </a:lnTo>
                  <a:lnTo>
                    <a:pt x="173" y="202"/>
                  </a:lnTo>
                  <a:lnTo>
                    <a:pt x="168" y="212"/>
                  </a:lnTo>
                  <a:lnTo>
                    <a:pt x="165" y="210"/>
                  </a:lnTo>
                  <a:lnTo>
                    <a:pt x="153" y="201"/>
                  </a:lnTo>
                  <a:lnTo>
                    <a:pt x="151" y="204"/>
                  </a:lnTo>
                  <a:lnTo>
                    <a:pt x="151" y="205"/>
                  </a:lnTo>
                  <a:lnTo>
                    <a:pt x="147" y="210"/>
                  </a:lnTo>
                  <a:lnTo>
                    <a:pt x="140" y="220"/>
                  </a:lnTo>
                  <a:lnTo>
                    <a:pt x="140" y="220"/>
                  </a:lnTo>
                  <a:lnTo>
                    <a:pt x="139" y="225"/>
                  </a:lnTo>
                  <a:lnTo>
                    <a:pt x="138" y="229"/>
                  </a:lnTo>
                  <a:lnTo>
                    <a:pt x="130" y="229"/>
                  </a:lnTo>
                  <a:lnTo>
                    <a:pt x="128" y="236"/>
                  </a:lnTo>
                  <a:lnTo>
                    <a:pt x="130" y="242"/>
                  </a:lnTo>
                  <a:lnTo>
                    <a:pt x="131" y="247"/>
                  </a:lnTo>
                  <a:lnTo>
                    <a:pt x="130" y="254"/>
                  </a:lnTo>
                  <a:lnTo>
                    <a:pt x="128" y="258"/>
                  </a:lnTo>
                  <a:lnTo>
                    <a:pt x="127" y="262"/>
                  </a:lnTo>
                  <a:lnTo>
                    <a:pt x="123" y="269"/>
                  </a:lnTo>
                  <a:lnTo>
                    <a:pt x="119" y="272"/>
                  </a:lnTo>
                  <a:lnTo>
                    <a:pt x="116" y="273"/>
                  </a:lnTo>
                  <a:lnTo>
                    <a:pt x="116" y="268"/>
                  </a:lnTo>
                  <a:lnTo>
                    <a:pt x="109" y="272"/>
                  </a:lnTo>
                  <a:lnTo>
                    <a:pt x="108" y="273"/>
                  </a:lnTo>
                  <a:lnTo>
                    <a:pt x="105" y="273"/>
                  </a:lnTo>
                  <a:lnTo>
                    <a:pt x="106" y="270"/>
                  </a:lnTo>
                  <a:lnTo>
                    <a:pt x="106" y="266"/>
                  </a:lnTo>
                  <a:lnTo>
                    <a:pt x="106" y="261"/>
                  </a:lnTo>
                  <a:lnTo>
                    <a:pt x="105" y="254"/>
                  </a:lnTo>
                  <a:lnTo>
                    <a:pt x="106" y="251"/>
                  </a:lnTo>
                  <a:lnTo>
                    <a:pt x="112" y="253"/>
                  </a:lnTo>
                  <a:lnTo>
                    <a:pt x="115" y="253"/>
                  </a:lnTo>
                  <a:lnTo>
                    <a:pt x="119" y="247"/>
                  </a:lnTo>
                  <a:lnTo>
                    <a:pt x="115" y="246"/>
                  </a:lnTo>
                  <a:lnTo>
                    <a:pt x="112" y="247"/>
                  </a:lnTo>
                  <a:lnTo>
                    <a:pt x="109" y="244"/>
                  </a:lnTo>
                  <a:lnTo>
                    <a:pt x="109" y="238"/>
                  </a:lnTo>
                  <a:lnTo>
                    <a:pt x="110" y="225"/>
                  </a:lnTo>
                  <a:lnTo>
                    <a:pt x="117" y="221"/>
                  </a:lnTo>
                  <a:lnTo>
                    <a:pt x="124" y="219"/>
                  </a:lnTo>
                  <a:lnTo>
                    <a:pt x="125" y="217"/>
                  </a:lnTo>
                  <a:lnTo>
                    <a:pt x="125" y="214"/>
                  </a:lnTo>
                  <a:lnTo>
                    <a:pt x="124" y="214"/>
                  </a:lnTo>
                  <a:lnTo>
                    <a:pt x="109" y="219"/>
                  </a:lnTo>
                  <a:lnTo>
                    <a:pt x="102" y="221"/>
                  </a:lnTo>
                  <a:lnTo>
                    <a:pt x="100" y="225"/>
                  </a:lnTo>
                  <a:lnTo>
                    <a:pt x="93" y="225"/>
                  </a:lnTo>
                  <a:lnTo>
                    <a:pt x="91" y="225"/>
                  </a:lnTo>
                  <a:lnTo>
                    <a:pt x="91" y="220"/>
                  </a:lnTo>
                  <a:lnTo>
                    <a:pt x="93" y="212"/>
                  </a:lnTo>
                  <a:lnTo>
                    <a:pt x="101" y="208"/>
                  </a:lnTo>
                  <a:lnTo>
                    <a:pt x="102" y="206"/>
                  </a:lnTo>
                  <a:lnTo>
                    <a:pt x="113" y="206"/>
                  </a:lnTo>
                  <a:lnTo>
                    <a:pt x="113" y="204"/>
                  </a:lnTo>
                  <a:lnTo>
                    <a:pt x="101" y="202"/>
                  </a:lnTo>
                  <a:lnTo>
                    <a:pt x="105" y="194"/>
                  </a:lnTo>
                  <a:lnTo>
                    <a:pt x="98" y="197"/>
                  </a:lnTo>
                  <a:lnTo>
                    <a:pt x="104" y="189"/>
                  </a:lnTo>
                  <a:lnTo>
                    <a:pt x="105" y="187"/>
                  </a:lnTo>
                  <a:lnTo>
                    <a:pt x="106" y="183"/>
                  </a:lnTo>
                  <a:lnTo>
                    <a:pt x="108" y="180"/>
                  </a:lnTo>
                  <a:lnTo>
                    <a:pt x="112" y="174"/>
                  </a:lnTo>
                  <a:lnTo>
                    <a:pt x="113" y="172"/>
                  </a:lnTo>
                  <a:lnTo>
                    <a:pt x="120" y="169"/>
                  </a:lnTo>
                  <a:lnTo>
                    <a:pt x="123" y="165"/>
                  </a:lnTo>
                  <a:lnTo>
                    <a:pt x="120" y="163"/>
                  </a:lnTo>
                  <a:lnTo>
                    <a:pt x="119" y="160"/>
                  </a:lnTo>
                  <a:lnTo>
                    <a:pt x="117" y="161"/>
                  </a:lnTo>
                  <a:lnTo>
                    <a:pt x="115" y="167"/>
                  </a:lnTo>
                  <a:lnTo>
                    <a:pt x="108" y="167"/>
                  </a:lnTo>
                  <a:lnTo>
                    <a:pt x="102" y="179"/>
                  </a:lnTo>
                  <a:lnTo>
                    <a:pt x="95" y="189"/>
                  </a:lnTo>
                  <a:lnTo>
                    <a:pt x="95" y="190"/>
                  </a:lnTo>
                  <a:lnTo>
                    <a:pt x="93" y="193"/>
                  </a:lnTo>
                  <a:lnTo>
                    <a:pt x="91" y="195"/>
                  </a:lnTo>
                  <a:lnTo>
                    <a:pt x="90" y="197"/>
                  </a:lnTo>
                  <a:lnTo>
                    <a:pt x="89" y="204"/>
                  </a:lnTo>
                  <a:lnTo>
                    <a:pt x="86" y="210"/>
                  </a:lnTo>
                  <a:lnTo>
                    <a:pt x="84" y="212"/>
                  </a:lnTo>
                  <a:lnTo>
                    <a:pt x="83" y="213"/>
                  </a:lnTo>
                  <a:lnTo>
                    <a:pt x="78" y="216"/>
                  </a:lnTo>
                  <a:lnTo>
                    <a:pt x="75" y="217"/>
                  </a:lnTo>
                  <a:lnTo>
                    <a:pt x="74" y="219"/>
                  </a:lnTo>
                  <a:lnTo>
                    <a:pt x="71" y="227"/>
                  </a:lnTo>
                  <a:lnTo>
                    <a:pt x="69" y="221"/>
                  </a:lnTo>
                  <a:lnTo>
                    <a:pt x="68" y="220"/>
                  </a:lnTo>
                  <a:lnTo>
                    <a:pt x="64" y="214"/>
                  </a:lnTo>
                  <a:lnTo>
                    <a:pt x="59" y="210"/>
                  </a:lnTo>
                  <a:lnTo>
                    <a:pt x="64" y="206"/>
                  </a:lnTo>
                  <a:lnTo>
                    <a:pt x="63" y="202"/>
                  </a:lnTo>
                  <a:lnTo>
                    <a:pt x="61" y="201"/>
                  </a:lnTo>
                  <a:lnTo>
                    <a:pt x="53" y="204"/>
                  </a:lnTo>
                  <a:lnTo>
                    <a:pt x="52" y="202"/>
                  </a:lnTo>
                  <a:lnTo>
                    <a:pt x="49" y="201"/>
                  </a:lnTo>
                  <a:lnTo>
                    <a:pt x="50" y="197"/>
                  </a:lnTo>
                  <a:lnTo>
                    <a:pt x="53" y="197"/>
                  </a:lnTo>
                  <a:lnTo>
                    <a:pt x="57" y="194"/>
                  </a:lnTo>
                  <a:lnTo>
                    <a:pt x="60" y="191"/>
                  </a:lnTo>
                  <a:lnTo>
                    <a:pt x="60" y="187"/>
                  </a:lnTo>
                  <a:lnTo>
                    <a:pt x="56" y="187"/>
                  </a:lnTo>
                  <a:lnTo>
                    <a:pt x="50" y="194"/>
                  </a:lnTo>
                  <a:lnTo>
                    <a:pt x="48" y="194"/>
                  </a:lnTo>
                  <a:lnTo>
                    <a:pt x="48" y="193"/>
                  </a:lnTo>
                  <a:lnTo>
                    <a:pt x="46" y="190"/>
                  </a:lnTo>
                  <a:lnTo>
                    <a:pt x="45" y="186"/>
                  </a:lnTo>
                  <a:lnTo>
                    <a:pt x="45" y="180"/>
                  </a:lnTo>
                  <a:lnTo>
                    <a:pt x="48" y="174"/>
                  </a:lnTo>
                  <a:lnTo>
                    <a:pt x="52" y="175"/>
                  </a:lnTo>
                  <a:lnTo>
                    <a:pt x="54" y="175"/>
                  </a:lnTo>
                  <a:lnTo>
                    <a:pt x="59" y="178"/>
                  </a:lnTo>
                  <a:lnTo>
                    <a:pt x="59" y="178"/>
                  </a:lnTo>
                  <a:lnTo>
                    <a:pt x="61" y="180"/>
                  </a:lnTo>
                  <a:lnTo>
                    <a:pt x="63" y="180"/>
                  </a:lnTo>
                  <a:lnTo>
                    <a:pt x="64" y="176"/>
                  </a:lnTo>
                  <a:lnTo>
                    <a:pt x="65" y="171"/>
                  </a:lnTo>
                  <a:lnTo>
                    <a:pt x="60" y="172"/>
                  </a:lnTo>
                  <a:lnTo>
                    <a:pt x="54" y="171"/>
                  </a:lnTo>
                  <a:lnTo>
                    <a:pt x="50" y="168"/>
                  </a:lnTo>
                  <a:lnTo>
                    <a:pt x="48" y="165"/>
                  </a:lnTo>
                  <a:lnTo>
                    <a:pt x="48" y="161"/>
                  </a:lnTo>
                  <a:lnTo>
                    <a:pt x="48" y="160"/>
                  </a:lnTo>
                  <a:lnTo>
                    <a:pt x="49" y="156"/>
                  </a:lnTo>
                  <a:lnTo>
                    <a:pt x="54" y="156"/>
                  </a:lnTo>
                  <a:lnTo>
                    <a:pt x="60" y="157"/>
                  </a:lnTo>
                  <a:lnTo>
                    <a:pt x="65" y="154"/>
                  </a:lnTo>
                  <a:lnTo>
                    <a:pt x="64" y="150"/>
                  </a:lnTo>
                  <a:lnTo>
                    <a:pt x="64" y="149"/>
                  </a:lnTo>
                  <a:lnTo>
                    <a:pt x="61" y="144"/>
                  </a:lnTo>
                  <a:lnTo>
                    <a:pt x="63" y="137"/>
                  </a:lnTo>
                  <a:lnTo>
                    <a:pt x="61" y="131"/>
                  </a:lnTo>
                  <a:lnTo>
                    <a:pt x="61" y="126"/>
                  </a:lnTo>
                  <a:lnTo>
                    <a:pt x="65" y="123"/>
                  </a:lnTo>
                  <a:lnTo>
                    <a:pt x="65" y="122"/>
                  </a:lnTo>
                  <a:lnTo>
                    <a:pt x="74" y="126"/>
                  </a:lnTo>
                  <a:lnTo>
                    <a:pt x="78" y="134"/>
                  </a:lnTo>
                  <a:lnTo>
                    <a:pt x="84" y="142"/>
                  </a:lnTo>
                  <a:lnTo>
                    <a:pt x="89" y="152"/>
                  </a:lnTo>
                  <a:lnTo>
                    <a:pt x="91" y="154"/>
                  </a:lnTo>
                  <a:lnTo>
                    <a:pt x="94" y="154"/>
                  </a:lnTo>
                  <a:lnTo>
                    <a:pt x="100" y="154"/>
                  </a:lnTo>
                  <a:lnTo>
                    <a:pt x="105" y="153"/>
                  </a:lnTo>
                  <a:lnTo>
                    <a:pt x="106" y="152"/>
                  </a:lnTo>
                  <a:lnTo>
                    <a:pt x="109" y="149"/>
                  </a:lnTo>
                  <a:lnTo>
                    <a:pt x="113" y="146"/>
                  </a:lnTo>
                  <a:lnTo>
                    <a:pt x="119" y="148"/>
                  </a:lnTo>
                  <a:lnTo>
                    <a:pt x="120" y="144"/>
                  </a:lnTo>
                  <a:lnTo>
                    <a:pt x="121" y="139"/>
                  </a:lnTo>
                  <a:lnTo>
                    <a:pt x="123" y="123"/>
                  </a:lnTo>
                  <a:lnTo>
                    <a:pt x="125" y="122"/>
                  </a:lnTo>
                  <a:lnTo>
                    <a:pt x="128" y="112"/>
                  </a:lnTo>
                  <a:lnTo>
                    <a:pt x="128" y="104"/>
                  </a:lnTo>
                  <a:lnTo>
                    <a:pt x="131" y="97"/>
                  </a:lnTo>
                  <a:lnTo>
                    <a:pt x="131" y="90"/>
                  </a:lnTo>
                  <a:lnTo>
                    <a:pt x="132" y="86"/>
                  </a:lnTo>
                  <a:lnTo>
                    <a:pt x="135" y="84"/>
                  </a:lnTo>
                  <a:lnTo>
                    <a:pt x="123" y="81"/>
                  </a:lnTo>
                  <a:lnTo>
                    <a:pt x="124" y="77"/>
                  </a:lnTo>
                  <a:lnTo>
                    <a:pt x="125" y="74"/>
                  </a:lnTo>
                  <a:lnTo>
                    <a:pt x="128" y="71"/>
                  </a:lnTo>
                  <a:lnTo>
                    <a:pt x="132" y="67"/>
                  </a:lnTo>
                  <a:lnTo>
                    <a:pt x="140" y="59"/>
                  </a:lnTo>
                  <a:lnTo>
                    <a:pt x="140" y="56"/>
                  </a:lnTo>
                  <a:lnTo>
                    <a:pt x="140" y="56"/>
                  </a:lnTo>
                  <a:lnTo>
                    <a:pt x="142" y="54"/>
                  </a:lnTo>
                  <a:lnTo>
                    <a:pt x="140" y="55"/>
                  </a:lnTo>
                  <a:lnTo>
                    <a:pt x="135" y="59"/>
                  </a:lnTo>
                  <a:lnTo>
                    <a:pt x="127" y="66"/>
                  </a:lnTo>
                  <a:lnTo>
                    <a:pt x="124" y="73"/>
                  </a:lnTo>
                  <a:lnTo>
                    <a:pt x="123" y="75"/>
                  </a:lnTo>
                  <a:lnTo>
                    <a:pt x="120" y="74"/>
                  </a:lnTo>
                  <a:lnTo>
                    <a:pt x="113" y="81"/>
                  </a:lnTo>
                  <a:lnTo>
                    <a:pt x="109" y="82"/>
                  </a:lnTo>
                  <a:lnTo>
                    <a:pt x="106" y="81"/>
                  </a:lnTo>
                  <a:lnTo>
                    <a:pt x="106" y="82"/>
                  </a:lnTo>
                  <a:lnTo>
                    <a:pt x="106" y="89"/>
                  </a:lnTo>
                  <a:lnTo>
                    <a:pt x="105" y="94"/>
                  </a:lnTo>
                  <a:lnTo>
                    <a:pt x="98" y="97"/>
                  </a:lnTo>
                  <a:lnTo>
                    <a:pt x="90" y="101"/>
                  </a:lnTo>
                  <a:lnTo>
                    <a:pt x="83" y="103"/>
                  </a:lnTo>
                  <a:lnTo>
                    <a:pt x="79" y="104"/>
                  </a:lnTo>
                  <a:lnTo>
                    <a:pt x="80" y="111"/>
                  </a:lnTo>
                  <a:lnTo>
                    <a:pt x="67" y="115"/>
                  </a:lnTo>
                  <a:lnTo>
                    <a:pt x="65" y="114"/>
                  </a:lnTo>
                  <a:lnTo>
                    <a:pt x="63" y="111"/>
                  </a:lnTo>
                  <a:lnTo>
                    <a:pt x="61" y="111"/>
                  </a:lnTo>
                  <a:lnTo>
                    <a:pt x="61" y="97"/>
                  </a:lnTo>
                  <a:lnTo>
                    <a:pt x="57" y="89"/>
                  </a:lnTo>
                  <a:lnTo>
                    <a:pt x="53" y="85"/>
                  </a:lnTo>
                  <a:lnTo>
                    <a:pt x="56" y="82"/>
                  </a:lnTo>
                  <a:lnTo>
                    <a:pt x="60" y="86"/>
                  </a:lnTo>
                  <a:lnTo>
                    <a:pt x="63" y="90"/>
                  </a:lnTo>
                  <a:lnTo>
                    <a:pt x="64" y="85"/>
                  </a:lnTo>
                  <a:lnTo>
                    <a:pt x="63" y="82"/>
                  </a:lnTo>
                  <a:lnTo>
                    <a:pt x="56" y="70"/>
                  </a:lnTo>
                  <a:lnTo>
                    <a:pt x="61" y="70"/>
                  </a:lnTo>
                  <a:lnTo>
                    <a:pt x="61" y="67"/>
                  </a:lnTo>
                  <a:lnTo>
                    <a:pt x="57" y="64"/>
                  </a:lnTo>
                  <a:lnTo>
                    <a:pt x="50" y="63"/>
                  </a:lnTo>
                  <a:lnTo>
                    <a:pt x="46" y="58"/>
                  </a:lnTo>
                  <a:lnTo>
                    <a:pt x="44" y="51"/>
                  </a:lnTo>
                  <a:lnTo>
                    <a:pt x="41" y="48"/>
                  </a:lnTo>
                  <a:lnTo>
                    <a:pt x="34" y="41"/>
                  </a:lnTo>
                  <a:lnTo>
                    <a:pt x="38" y="40"/>
                  </a:lnTo>
                  <a:lnTo>
                    <a:pt x="39" y="40"/>
                  </a:lnTo>
                  <a:lnTo>
                    <a:pt x="45" y="39"/>
                  </a:lnTo>
                  <a:lnTo>
                    <a:pt x="53" y="52"/>
                  </a:lnTo>
                  <a:lnTo>
                    <a:pt x="59" y="54"/>
                  </a:lnTo>
                  <a:lnTo>
                    <a:pt x="64" y="58"/>
                  </a:lnTo>
                  <a:lnTo>
                    <a:pt x="68" y="63"/>
                  </a:lnTo>
                  <a:lnTo>
                    <a:pt x="79" y="69"/>
                  </a:lnTo>
                  <a:lnTo>
                    <a:pt x="79" y="84"/>
                  </a:lnTo>
                  <a:lnTo>
                    <a:pt x="87" y="89"/>
                  </a:lnTo>
                  <a:lnTo>
                    <a:pt x="86" y="78"/>
                  </a:lnTo>
                  <a:lnTo>
                    <a:pt x="87" y="78"/>
                  </a:lnTo>
                  <a:lnTo>
                    <a:pt x="91" y="86"/>
                  </a:lnTo>
                  <a:lnTo>
                    <a:pt x="94" y="85"/>
                  </a:lnTo>
                  <a:lnTo>
                    <a:pt x="93" y="75"/>
                  </a:lnTo>
                  <a:lnTo>
                    <a:pt x="91" y="73"/>
                  </a:lnTo>
                  <a:lnTo>
                    <a:pt x="89" y="70"/>
                  </a:lnTo>
                  <a:lnTo>
                    <a:pt x="83" y="60"/>
                  </a:lnTo>
                  <a:lnTo>
                    <a:pt x="79" y="62"/>
                  </a:lnTo>
                  <a:lnTo>
                    <a:pt x="74" y="56"/>
                  </a:lnTo>
                  <a:lnTo>
                    <a:pt x="79" y="49"/>
                  </a:lnTo>
                  <a:lnTo>
                    <a:pt x="80" y="48"/>
                  </a:lnTo>
                  <a:lnTo>
                    <a:pt x="86" y="47"/>
                  </a:lnTo>
                  <a:lnTo>
                    <a:pt x="91" y="45"/>
                  </a:lnTo>
                  <a:lnTo>
                    <a:pt x="89" y="39"/>
                  </a:lnTo>
                  <a:lnTo>
                    <a:pt x="91" y="34"/>
                  </a:lnTo>
                  <a:lnTo>
                    <a:pt x="91" y="34"/>
                  </a:lnTo>
                  <a:lnTo>
                    <a:pt x="93" y="34"/>
                  </a:lnTo>
                  <a:lnTo>
                    <a:pt x="102" y="34"/>
                  </a:lnTo>
                  <a:lnTo>
                    <a:pt x="106" y="39"/>
                  </a:lnTo>
                  <a:lnTo>
                    <a:pt x="110" y="37"/>
                  </a:lnTo>
                  <a:lnTo>
                    <a:pt x="117" y="37"/>
                  </a:lnTo>
                  <a:lnTo>
                    <a:pt x="119" y="36"/>
                  </a:lnTo>
                  <a:lnTo>
                    <a:pt x="119" y="34"/>
                  </a:lnTo>
                  <a:lnTo>
                    <a:pt x="117" y="34"/>
                  </a:lnTo>
                  <a:lnTo>
                    <a:pt x="113" y="33"/>
                  </a:lnTo>
                  <a:lnTo>
                    <a:pt x="110" y="33"/>
                  </a:lnTo>
                  <a:lnTo>
                    <a:pt x="106" y="30"/>
                  </a:lnTo>
                  <a:lnTo>
                    <a:pt x="112" y="25"/>
                  </a:lnTo>
                  <a:lnTo>
                    <a:pt x="108" y="24"/>
                  </a:lnTo>
                  <a:lnTo>
                    <a:pt x="101" y="29"/>
                  </a:lnTo>
                  <a:lnTo>
                    <a:pt x="91" y="29"/>
                  </a:lnTo>
                  <a:lnTo>
                    <a:pt x="89" y="29"/>
                  </a:lnTo>
                  <a:lnTo>
                    <a:pt x="84" y="39"/>
                  </a:lnTo>
                  <a:lnTo>
                    <a:pt x="79" y="43"/>
                  </a:lnTo>
                  <a:lnTo>
                    <a:pt x="74" y="41"/>
                  </a:lnTo>
                  <a:lnTo>
                    <a:pt x="68" y="40"/>
                  </a:lnTo>
                  <a:lnTo>
                    <a:pt x="65" y="33"/>
                  </a:lnTo>
                  <a:lnTo>
                    <a:pt x="61" y="36"/>
                  </a:lnTo>
                  <a:lnTo>
                    <a:pt x="57" y="37"/>
                  </a:lnTo>
                  <a:lnTo>
                    <a:pt x="60" y="29"/>
                  </a:lnTo>
                  <a:lnTo>
                    <a:pt x="64" y="21"/>
                  </a:lnTo>
                  <a:lnTo>
                    <a:pt x="74" y="15"/>
                  </a:lnTo>
                  <a:lnTo>
                    <a:pt x="80" y="15"/>
                  </a:lnTo>
                  <a:lnTo>
                    <a:pt x="82" y="11"/>
                  </a:lnTo>
                  <a:lnTo>
                    <a:pt x="83" y="14"/>
                  </a:lnTo>
                  <a:lnTo>
                    <a:pt x="86" y="21"/>
                  </a:lnTo>
                  <a:lnTo>
                    <a:pt x="87" y="21"/>
                  </a:lnTo>
                  <a:lnTo>
                    <a:pt x="100" y="18"/>
                  </a:lnTo>
                  <a:lnTo>
                    <a:pt x="108" y="21"/>
                  </a:lnTo>
                  <a:lnTo>
                    <a:pt x="110" y="21"/>
                  </a:lnTo>
                  <a:lnTo>
                    <a:pt x="125" y="9"/>
                  </a:lnTo>
                  <a:lnTo>
                    <a:pt x="135" y="17"/>
                  </a:lnTo>
                  <a:lnTo>
                    <a:pt x="140" y="14"/>
                  </a:lnTo>
                  <a:lnTo>
                    <a:pt x="149" y="10"/>
                  </a:lnTo>
                  <a:lnTo>
                    <a:pt x="157" y="21"/>
                  </a:lnTo>
                  <a:lnTo>
                    <a:pt x="158" y="21"/>
                  </a:lnTo>
                  <a:lnTo>
                    <a:pt x="166" y="6"/>
                  </a:lnTo>
                  <a:lnTo>
                    <a:pt x="179" y="0"/>
                  </a:lnTo>
                  <a:lnTo>
                    <a:pt x="185" y="11"/>
                  </a:lnTo>
                  <a:lnTo>
                    <a:pt x="192" y="17"/>
                  </a:lnTo>
                  <a:close/>
                </a:path>
              </a:pathLst>
            </a:custGeom>
            <a:solidFill>
              <a:srgbClr val="003A7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3" name="Freeform 17">
              <a:extLst>
                <a:ext uri="{FF2B5EF4-FFF2-40B4-BE49-F238E27FC236}">
                  <a16:creationId xmlns:a16="http://schemas.microsoft.com/office/drawing/2014/main" id="{85F9DFA9-E766-4AAA-B825-1CAAC03B6E13}"/>
                </a:ext>
              </a:extLst>
            </p:cNvPr>
            <p:cNvSpPr>
              <a:spLocks noEditPoints="1"/>
            </p:cNvSpPr>
            <p:nvPr/>
          </p:nvSpPr>
          <p:spPr bwMode="auto">
            <a:xfrm>
              <a:off x="3954463" y="4414838"/>
              <a:ext cx="766763" cy="700088"/>
            </a:xfrm>
            <a:custGeom>
              <a:avLst/>
              <a:gdLst>
                <a:gd name="T0" fmla="*/ 27 w 483"/>
                <a:gd name="T1" fmla="*/ 327 h 441"/>
                <a:gd name="T2" fmla="*/ 39 w 483"/>
                <a:gd name="T3" fmla="*/ 293 h 441"/>
                <a:gd name="T4" fmla="*/ 53 w 483"/>
                <a:gd name="T5" fmla="*/ 211 h 441"/>
                <a:gd name="T6" fmla="*/ 109 w 483"/>
                <a:gd name="T7" fmla="*/ 90 h 441"/>
                <a:gd name="T8" fmla="*/ 103 w 483"/>
                <a:gd name="T9" fmla="*/ 57 h 441"/>
                <a:gd name="T10" fmla="*/ 148 w 483"/>
                <a:gd name="T11" fmla="*/ 50 h 441"/>
                <a:gd name="T12" fmla="*/ 223 w 483"/>
                <a:gd name="T13" fmla="*/ 77 h 441"/>
                <a:gd name="T14" fmla="*/ 271 w 483"/>
                <a:gd name="T15" fmla="*/ 66 h 441"/>
                <a:gd name="T16" fmla="*/ 376 w 483"/>
                <a:gd name="T17" fmla="*/ 87 h 441"/>
                <a:gd name="T18" fmla="*/ 434 w 483"/>
                <a:gd name="T19" fmla="*/ 169 h 441"/>
                <a:gd name="T20" fmla="*/ 476 w 483"/>
                <a:gd name="T21" fmla="*/ 252 h 441"/>
                <a:gd name="T22" fmla="*/ 440 w 483"/>
                <a:gd name="T23" fmla="*/ 312 h 441"/>
                <a:gd name="T24" fmla="*/ 417 w 483"/>
                <a:gd name="T25" fmla="*/ 388 h 441"/>
                <a:gd name="T26" fmla="*/ 307 w 483"/>
                <a:gd name="T27" fmla="*/ 430 h 441"/>
                <a:gd name="T28" fmla="*/ 273 w 483"/>
                <a:gd name="T29" fmla="*/ 373 h 441"/>
                <a:gd name="T30" fmla="*/ 219 w 483"/>
                <a:gd name="T31" fmla="*/ 355 h 441"/>
                <a:gd name="T32" fmla="*/ 105 w 483"/>
                <a:gd name="T33" fmla="*/ 342 h 441"/>
                <a:gd name="T34" fmla="*/ 50 w 483"/>
                <a:gd name="T35" fmla="*/ 336 h 441"/>
                <a:gd name="T36" fmla="*/ 69 w 483"/>
                <a:gd name="T37" fmla="*/ 321 h 441"/>
                <a:gd name="T38" fmla="*/ 73 w 483"/>
                <a:gd name="T39" fmla="*/ 295 h 441"/>
                <a:gd name="T40" fmla="*/ 117 w 483"/>
                <a:gd name="T41" fmla="*/ 306 h 441"/>
                <a:gd name="T42" fmla="*/ 152 w 483"/>
                <a:gd name="T43" fmla="*/ 305 h 441"/>
                <a:gd name="T44" fmla="*/ 199 w 483"/>
                <a:gd name="T45" fmla="*/ 306 h 441"/>
                <a:gd name="T46" fmla="*/ 225 w 483"/>
                <a:gd name="T47" fmla="*/ 332 h 441"/>
                <a:gd name="T48" fmla="*/ 282 w 483"/>
                <a:gd name="T49" fmla="*/ 308 h 441"/>
                <a:gd name="T50" fmla="*/ 278 w 483"/>
                <a:gd name="T51" fmla="*/ 373 h 441"/>
                <a:gd name="T52" fmla="*/ 323 w 483"/>
                <a:gd name="T53" fmla="*/ 370 h 441"/>
                <a:gd name="T54" fmla="*/ 337 w 483"/>
                <a:gd name="T55" fmla="*/ 315 h 441"/>
                <a:gd name="T56" fmla="*/ 365 w 483"/>
                <a:gd name="T57" fmla="*/ 309 h 441"/>
                <a:gd name="T58" fmla="*/ 352 w 483"/>
                <a:gd name="T59" fmla="*/ 275 h 441"/>
                <a:gd name="T60" fmla="*/ 369 w 483"/>
                <a:gd name="T61" fmla="*/ 237 h 441"/>
                <a:gd name="T62" fmla="*/ 352 w 483"/>
                <a:gd name="T63" fmla="*/ 264 h 441"/>
                <a:gd name="T64" fmla="*/ 342 w 483"/>
                <a:gd name="T65" fmla="*/ 309 h 441"/>
                <a:gd name="T66" fmla="*/ 304 w 483"/>
                <a:gd name="T67" fmla="*/ 309 h 441"/>
                <a:gd name="T68" fmla="*/ 322 w 483"/>
                <a:gd name="T69" fmla="*/ 286 h 441"/>
                <a:gd name="T70" fmla="*/ 257 w 483"/>
                <a:gd name="T71" fmla="*/ 285 h 441"/>
                <a:gd name="T72" fmla="*/ 277 w 483"/>
                <a:gd name="T73" fmla="*/ 245 h 441"/>
                <a:gd name="T74" fmla="*/ 248 w 483"/>
                <a:gd name="T75" fmla="*/ 274 h 441"/>
                <a:gd name="T76" fmla="*/ 199 w 483"/>
                <a:gd name="T77" fmla="*/ 289 h 441"/>
                <a:gd name="T78" fmla="*/ 157 w 483"/>
                <a:gd name="T79" fmla="*/ 279 h 441"/>
                <a:gd name="T80" fmla="*/ 97 w 483"/>
                <a:gd name="T81" fmla="*/ 287 h 441"/>
                <a:gd name="T82" fmla="*/ 64 w 483"/>
                <a:gd name="T83" fmla="*/ 268 h 441"/>
                <a:gd name="T84" fmla="*/ 60 w 483"/>
                <a:gd name="T85" fmla="*/ 246 h 441"/>
                <a:gd name="T86" fmla="*/ 124 w 483"/>
                <a:gd name="T87" fmla="*/ 226 h 441"/>
                <a:gd name="T88" fmla="*/ 83 w 483"/>
                <a:gd name="T89" fmla="*/ 219 h 441"/>
                <a:gd name="T90" fmla="*/ 72 w 483"/>
                <a:gd name="T91" fmla="*/ 195 h 441"/>
                <a:gd name="T92" fmla="*/ 139 w 483"/>
                <a:gd name="T93" fmla="*/ 208 h 441"/>
                <a:gd name="T94" fmla="*/ 144 w 483"/>
                <a:gd name="T95" fmla="*/ 195 h 441"/>
                <a:gd name="T96" fmla="*/ 88 w 483"/>
                <a:gd name="T97" fmla="*/ 181 h 441"/>
                <a:gd name="T98" fmla="*/ 66 w 483"/>
                <a:gd name="T99" fmla="*/ 159 h 441"/>
                <a:gd name="T100" fmla="*/ 72 w 483"/>
                <a:gd name="T101" fmla="*/ 140 h 441"/>
                <a:gd name="T102" fmla="*/ 102 w 483"/>
                <a:gd name="T103" fmla="*/ 115 h 441"/>
                <a:gd name="T104" fmla="*/ 121 w 483"/>
                <a:gd name="T105" fmla="*/ 92 h 441"/>
                <a:gd name="T106" fmla="*/ 162 w 483"/>
                <a:gd name="T107" fmla="*/ 109 h 441"/>
                <a:gd name="T108" fmla="*/ 210 w 483"/>
                <a:gd name="T109" fmla="*/ 115 h 441"/>
                <a:gd name="T110" fmla="*/ 263 w 483"/>
                <a:gd name="T111" fmla="*/ 129 h 441"/>
                <a:gd name="T112" fmla="*/ 292 w 483"/>
                <a:gd name="T113" fmla="*/ 106 h 441"/>
                <a:gd name="T114" fmla="*/ 211 w 483"/>
                <a:gd name="T115" fmla="*/ 102 h 441"/>
                <a:gd name="T116" fmla="*/ 137 w 483"/>
                <a:gd name="T117" fmla="*/ 76 h 441"/>
                <a:gd name="T118" fmla="*/ 137 w 483"/>
                <a:gd name="T119" fmla="*/ 51 h 441"/>
                <a:gd name="T120" fmla="*/ 146 w 483"/>
                <a:gd name="T121" fmla="*/ 5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41">
                  <a:moveTo>
                    <a:pt x="28" y="349"/>
                  </a:moveTo>
                  <a:lnTo>
                    <a:pt x="23" y="345"/>
                  </a:lnTo>
                  <a:lnTo>
                    <a:pt x="23" y="340"/>
                  </a:lnTo>
                  <a:lnTo>
                    <a:pt x="20" y="339"/>
                  </a:lnTo>
                  <a:lnTo>
                    <a:pt x="17" y="338"/>
                  </a:lnTo>
                  <a:lnTo>
                    <a:pt x="16" y="334"/>
                  </a:lnTo>
                  <a:lnTo>
                    <a:pt x="19" y="332"/>
                  </a:lnTo>
                  <a:lnTo>
                    <a:pt x="27" y="334"/>
                  </a:lnTo>
                  <a:lnTo>
                    <a:pt x="30" y="339"/>
                  </a:lnTo>
                  <a:lnTo>
                    <a:pt x="28" y="349"/>
                  </a:lnTo>
                  <a:close/>
                  <a:moveTo>
                    <a:pt x="42" y="340"/>
                  </a:moveTo>
                  <a:lnTo>
                    <a:pt x="42" y="351"/>
                  </a:lnTo>
                  <a:lnTo>
                    <a:pt x="35" y="350"/>
                  </a:lnTo>
                  <a:lnTo>
                    <a:pt x="32" y="339"/>
                  </a:lnTo>
                  <a:lnTo>
                    <a:pt x="27" y="327"/>
                  </a:lnTo>
                  <a:lnTo>
                    <a:pt x="41" y="328"/>
                  </a:lnTo>
                  <a:lnTo>
                    <a:pt x="42" y="340"/>
                  </a:lnTo>
                  <a:close/>
                  <a:moveTo>
                    <a:pt x="15" y="300"/>
                  </a:moveTo>
                  <a:lnTo>
                    <a:pt x="9" y="309"/>
                  </a:lnTo>
                  <a:lnTo>
                    <a:pt x="4" y="306"/>
                  </a:lnTo>
                  <a:lnTo>
                    <a:pt x="0" y="297"/>
                  </a:lnTo>
                  <a:lnTo>
                    <a:pt x="6" y="285"/>
                  </a:lnTo>
                  <a:lnTo>
                    <a:pt x="12" y="286"/>
                  </a:lnTo>
                  <a:lnTo>
                    <a:pt x="11" y="294"/>
                  </a:lnTo>
                  <a:lnTo>
                    <a:pt x="13" y="297"/>
                  </a:lnTo>
                  <a:lnTo>
                    <a:pt x="15" y="300"/>
                  </a:lnTo>
                  <a:close/>
                  <a:moveTo>
                    <a:pt x="54" y="265"/>
                  </a:moveTo>
                  <a:lnTo>
                    <a:pt x="51" y="282"/>
                  </a:lnTo>
                  <a:lnTo>
                    <a:pt x="43" y="289"/>
                  </a:lnTo>
                  <a:lnTo>
                    <a:pt x="39" y="293"/>
                  </a:lnTo>
                  <a:lnTo>
                    <a:pt x="36" y="283"/>
                  </a:lnTo>
                  <a:lnTo>
                    <a:pt x="26" y="291"/>
                  </a:lnTo>
                  <a:lnTo>
                    <a:pt x="17" y="300"/>
                  </a:lnTo>
                  <a:lnTo>
                    <a:pt x="17" y="283"/>
                  </a:lnTo>
                  <a:lnTo>
                    <a:pt x="27" y="279"/>
                  </a:lnTo>
                  <a:lnTo>
                    <a:pt x="28" y="268"/>
                  </a:lnTo>
                  <a:lnTo>
                    <a:pt x="32" y="265"/>
                  </a:lnTo>
                  <a:lnTo>
                    <a:pt x="38" y="274"/>
                  </a:lnTo>
                  <a:lnTo>
                    <a:pt x="39" y="253"/>
                  </a:lnTo>
                  <a:lnTo>
                    <a:pt x="54" y="261"/>
                  </a:lnTo>
                  <a:lnTo>
                    <a:pt x="54" y="265"/>
                  </a:lnTo>
                  <a:close/>
                  <a:moveTo>
                    <a:pt x="60" y="225"/>
                  </a:moveTo>
                  <a:lnTo>
                    <a:pt x="54" y="229"/>
                  </a:lnTo>
                  <a:lnTo>
                    <a:pt x="45" y="218"/>
                  </a:lnTo>
                  <a:lnTo>
                    <a:pt x="53" y="211"/>
                  </a:lnTo>
                  <a:lnTo>
                    <a:pt x="60" y="214"/>
                  </a:lnTo>
                  <a:lnTo>
                    <a:pt x="61" y="223"/>
                  </a:lnTo>
                  <a:lnTo>
                    <a:pt x="60" y="225"/>
                  </a:lnTo>
                  <a:close/>
                  <a:moveTo>
                    <a:pt x="58" y="139"/>
                  </a:moveTo>
                  <a:lnTo>
                    <a:pt x="53" y="139"/>
                  </a:lnTo>
                  <a:lnTo>
                    <a:pt x="54" y="126"/>
                  </a:lnTo>
                  <a:lnTo>
                    <a:pt x="61" y="122"/>
                  </a:lnTo>
                  <a:lnTo>
                    <a:pt x="60" y="136"/>
                  </a:lnTo>
                  <a:lnTo>
                    <a:pt x="58" y="139"/>
                  </a:lnTo>
                  <a:close/>
                  <a:moveTo>
                    <a:pt x="62" y="107"/>
                  </a:moveTo>
                  <a:lnTo>
                    <a:pt x="56" y="113"/>
                  </a:lnTo>
                  <a:lnTo>
                    <a:pt x="51" y="100"/>
                  </a:lnTo>
                  <a:lnTo>
                    <a:pt x="60" y="99"/>
                  </a:lnTo>
                  <a:lnTo>
                    <a:pt x="62" y="107"/>
                  </a:lnTo>
                  <a:close/>
                  <a:moveTo>
                    <a:pt x="109" y="90"/>
                  </a:moveTo>
                  <a:lnTo>
                    <a:pt x="109" y="98"/>
                  </a:lnTo>
                  <a:lnTo>
                    <a:pt x="94" y="98"/>
                  </a:lnTo>
                  <a:lnTo>
                    <a:pt x="73" y="109"/>
                  </a:lnTo>
                  <a:lnTo>
                    <a:pt x="66" y="99"/>
                  </a:lnTo>
                  <a:lnTo>
                    <a:pt x="76" y="92"/>
                  </a:lnTo>
                  <a:lnTo>
                    <a:pt x="58" y="84"/>
                  </a:lnTo>
                  <a:lnTo>
                    <a:pt x="71" y="81"/>
                  </a:lnTo>
                  <a:lnTo>
                    <a:pt x="66" y="76"/>
                  </a:lnTo>
                  <a:lnTo>
                    <a:pt x="75" y="73"/>
                  </a:lnTo>
                  <a:lnTo>
                    <a:pt x="90" y="85"/>
                  </a:lnTo>
                  <a:lnTo>
                    <a:pt x="109" y="90"/>
                  </a:lnTo>
                  <a:close/>
                  <a:moveTo>
                    <a:pt x="92" y="42"/>
                  </a:moveTo>
                  <a:lnTo>
                    <a:pt x="97" y="49"/>
                  </a:lnTo>
                  <a:lnTo>
                    <a:pt x="103" y="46"/>
                  </a:lnTo>
                  <a:lnTo>
                    <a:pt x="103" y="57"/>
                  </a:lnTo>
                  <a:lnTo>
                    <a:pt x="98" y="66"/>
                  </a:lnTo>
                  <a:lnTo>
                    <a:pt x="95" y="69"/>
                  </a:lnTo>
                  <a:lnTo>
                    <a:pt x="92" y="72"/>
                  </a:lnTo>
                  <a:lnTo>
                    <a:pt x="90" y="72"/>
                  </a:lnTo>
                  <a:lnTo>
                    <a:pt x="87" y="69"/>
                  </a:lnTo>
                  <a:lnTo>
                    <a:pt x="84" y="65"/>
                  </a:lnTo>
                  <a:lnTo>
                    <a:pt x="86" y="61"/>
                  </a:lnTo>
                  <a:lnTo>
                    <a:pt x="88" y="60"/>
                  </a:lnTo>
                  <a:lnTo>
                    <a:pt x="88" y="50"/>
                  </a:lnTo>
                  <a:lnTo>
                    <a:pt x="83" y="50"/>
                  </a:lnTo>
                  <a:lnTo>
                    <a:pt x="87" y="40"/>
                  </a:lnTo>
                  <a:lnTo>
                    <a:pt x="92" y="42"/>
                  </a:lnTo>
                  <a:close/>
                  <a:moveTo>
                    <a:pt x="146" y="51"/>
                  </a:moveTo>
                  <a:lnTo>
                    <a:pt x="146" y="53"/>
                  </a:lnTo>
                  <a:lnTo>
                    <a:pt x="148" y="50"/>
                  </a:lnTo>
                  <a:lnTo>
                    <a:pt x="148" y="57"/>
                  </a:lnTo>
                  <a:lnTo>
                    <a:pt x="146" y="58"/>
                  </a:lnTo>
                  <a:lnTo>
                    <a:pt x="139" y="65"/>
                  </a:lnTo>
                  <a:lnTo>
                    <a:pt x="143" y="62"/>
                  </a:lnTo>
                  <a:lnTo>
                    <a:pt x="147" y="66"/>
                  </a:lnTo>
                  <a:lnTo>
                    <a:pt x="151" y="69"/>
                  </a:lnTo>
                  <a:lnTo>
                    <a:pt x="170" y="70"/>
                  </a:lnTo>
                  <a:lnTo>
                    <a:pt x="174" y="68"/>
                  </a:lnTo>
                  <a:lnTo>
                    <a:pt x="184" y="73"/>
                  </a:lnTo>
                  <a:lnTo>
                    <a:pt x="204" y="69"/>
                  </a:lnTo>
                  <a:lnTo>
                    <a:pt x="206" y="72"/>
                  </a:lnTo>
                  <a:lnTo>
                    <a:pt x="210" y="77"/>
                  </a:lnTo>
                  <a:lnTo>
                    <a:pt x="211" y="80"/>
                  </a:lnTo>
                  <a:lnTo>
                    <a:pt x="222" y="77"/>
                  </a:lnTo>
                  <a:lnTo>
                    <a:pt x="223" y="77"/>
                  </a:lnTo>
                  <a:lnTo>
                    <a:pt x="225" y="77"/>
                  </a:lnTo>
                  <a:lnTo>
                    <a:pt x="225" y="75"/>
                  </a:lnTo>
                  <a:lnTo>
                    <a:pt x="223" y="73"/>
                  </a:lnTo>
                  <a:lnTo>
                    <a:pt x="225" y="73"/>
                  </a:lnTo>
                  <a:lnTo>
                    <a:pt x="232" y="68"/>
                  </a:lnTo>
                  <a:lnTo>
                    <a:pt x="241" y="70"/>
                  </a:lnTo>
                  <a:lnTo>
                    <a:pt x="238" y="73"/>
                  </a:lnTo>
                  <a:lnTo>
                    <a:pt x="237" y="75"/>
                  </a:lnTo>
                  <a:lnTo>
                    <a:pt x="244" y="81"/>
                  </a:lnTo>
                  <a:lnTo>
                    <a:pt x="247" y="83"/>
                  </a:lnTo>
                  <a:lnTo>
                    <a:pt x="255" y="80"/>
                  </a:lnTo>
                  <a:lnTo>
                    <a:pt x="257" y="79"/>
                  </a:lnTo>
                  <a:lnTo>
                    <a:pt x="260" y="70"/>
                  </a:lnTo>
                  <a:lnTo>
                    <a:pt x="271" y="72"/>
                  </a:lnTo>
                  <a:lnTo>
                    <a:pt x="271" y="66"/>
                  </a:lnTo>
                  <a:lnTo>
                    <a:pt x="277" y="62"/>
                  </a:lnTo>
                  <a:lnTo>
                    <a:pt x="286" y="64"/>
                  </a:lnTo>
                  <a:lnTo>
                    <a:pt x="292" y="60"/>
                  </a:lnTo>
                  <a:lnTo>
                    <a:pt x="296" y="66"/>
                  </a:lnTo>
                  <a:lnTo>
                    <a:pt x="298" y="73"/>
                  </a:lnTo>
                  <a:lnTo>
                    <a:pt x="301" y="80"/>
                  </a:lnTo>
                  <a:lnTo>
                    <a:pt x="307" y="88"/>
                  </a:lnTo>
                  <a:lnTo>
                    <a:pt x="312" y="91"/>
                  </a:lnTo>
                  <a:lnTo>
                    <a:pt x="326" y="85"/>
                  </a:lnTo>
                  <a:lnTo>
                    <a:pt x="338" y="88"/>
                  </a:lnTo>
                  <a:lnTo>
                    <a:pt x="342" y="83"/>
                  </a:lnTo>
                  <a:lnTo>
                    <a:pt x="353" y="83"/>
                  </a:lnTo>
                  <a:lnTo>
                    <a:pt x="363" y="79"/>
                  </a:lnTo>
                  <a:lnTo>
                    <a:pt x="363" y="83"/>
                  </a:lnTo>
                  <a:lnTo>
                    <a:pt x="376" y="87"/>
                  </a:lnTo>
                  <a:lnTo>
                    <a:pt x="379" y="90"/>
                  </a:lnTo>
                  <a:lnTo>
                    <a:pt x="382" y="91"/>
                  </a:lnTo>
                  <a:lnTo>
                    <a:pt x="380" y="103"/>
                  </a:lnTo>
                  <a:lnTo>
                    <a:pt x="380" y="115"/>
                  </a:lnTo>
                  <a:lnTo>
                    <a:pt x="380" y="115"/>
                  </a:lnTo>
                  <a:lnTo>
                    <a:pt x="380" y="121"/>
                  </a:lnTo>
                  <a:lnTo>
                    <a:pt x="380" y="128"/>
                  </a:lnTo>
                  <a:lnTo>
                    <a:pt x="380" y="129"/>
                  </a:lnTo>
                  <a:lnTo>
                    <a:pt x="388" y="155"/>
                  </a:lnTo>
                  <a:lnTo>
                    <a:pt x="387" y="163"/>
                  </a:lnTo>
                  <a:lnTo>
                    <a:pt x="403" y="162"/>
                  </a:lnTo>
                  <a:lnTo>
                    <a:pt x="413" y="160"/>
                  </a:lnTo>
                  <a:lnTo>
                    <a:pt x="418" y="159"/>
                  </a:lnTo>
                  <a:lnTo>
                    <a:pt x="428" y="166"/>
                  </a:lnTo>
                  <a:lnTo>
                    <a:pt x="434" y="169"/>
                  </a:lnTo>
                  <a:lnTo>
                    <a:pt x="438" y="171"/>
                  </a:lnTo>
                  <a:lnTo>
                    <a:pt x="435" y="181"/>
                  </a:lnTo>
                  <a:lnTo>
                    <a:pt x="434" y="190"/>
                  </a:lnTo>
                  <a:lnTo>
                    <a:pt x="438" y="214"/>
                  </a:lnTo>
                  <a:lnTo>
                    <a:pt x="438" y="215"/>
                  </a:lnTo>
                  <a:lnTo>
                    <a:pt x="443" y="218"/>
                  </a:lnTo>
                  <a:lnTo>
                    <a:pt x="458" y="226"/>
                  </a:lnTo>
                  <a:lnTo>
                    <a:pt x="459" y="225"/>
                  </a:lnTo>
                  <a:lnTo>
                    <a:pt x="464" y="223"/>
                  </a:lnTo>
                  <a:lnTo>
                    <a:pt x="468" y="220"/>
                  </a:lnTo>
                  <a:lnTo>
                    <a:pt x="469" y="220"/>
                  </a:lnTo>
                  <a:lnTo>
                    <a:pt x="477" y="225"/>
                  </a:lnTo>
                  <a:lnTo>
                    <a:pt x="483" y="246"/>
                  </a:lnTo>
                  <a:lnTo>
                    <a:pt x="480" y="248"/>
                  </a:lnTo>
                  <a:lnTo>
                    <a:pt x="476" y="252"/>
                  </a:lnTo>
                  <a:lnTo>
                    <a:pt x="465" y="249"/>
                  </a:lnTo>
                  <a:lnTo>
                    <a:pt x="459" y="252"/>
                  </a:lnTo>
                  <a:lnTo>
                    <a:pt x="458" y="259"/>
                  </a:lnTo>
                  <a:lnTo>
                    <a:pt x="458" y="267"/>
                  </a:lnTo>
                  <a:lnTo>
                    <a:pt x="464" y="272"/>
                  </a:lnTo>
                  <a:lnTo>
                    <a:pt x="469" y="276"/>
                  </a:lnTo>
                  <a:lnTo>
                    <a:pt x="468" y="280"/>
                  </a:lnTo>
                  <a:lnTo>
                    <a:pt x="462" y="285"/>
                  </a:lnTo>
                  <a:lnTo>
                    <a:pt x="454" y="290"/>
                  </a:lnTo>
                  <a:lnTo>
                    <a:pt x="451" y="291"/>
                  </a:lnTo>
                  <a:lnTo>
                    <a:pt x="451" y="293"/>
                  </a:lnTo>
                  <a:lnTo>
                    <a:pt x="442" y="302"/>
                  </a:lnTo>
                  <a:lnTo>
                    <a:pt x="436" y="301"/>
                  </a:lnTo>
                  <a:lnTo>
                    <a:pt x="442" y="305"/>
                  </a:lnTo>
                  <a:lnTo>
                    <a:pt x="440" y="312"/>
                  </a:lnTo>
                  <a:lnTo>
                    <a:pt x="439" y="315"/>
                  </a:lnTo>
                  <a:lnTo>
                    <a:pt x="443" y="316"/>
                  </a:lnTo>
                  <a:lnTo>
                    <a:pt x="444" y="319"/>
                  </a:lnTo>
                  <a:lnTo>
                    <a:pt x="444" y="321"/>
                  </a:lnTo>
                  <a:lnTo>
                    <a:pt x="449" y="335"/>
                  </a:lnTo>
                  <a:lnTo>
                    <a:pt x="462" y="346"/>
                  </a:lnTo>
                  <a:lnTo>
                    <a:pt x="457" y="350"/>
                  </a:lnTo>
                  <a:lnTo>
                    <a:pt x="465" y="357"/>
                  </a:lnTo>
                  <a:lnTo>
                    <a:pt x="461" y="364"/>
                  </a:lnTo>
                  <a:lnTo>
                    <a:pt x="457" y="364"/>
                  </a:lnTo>
                  <a:lnTo>
                    <a:pt x="455" y="375"/>
                  </a:lnTo>
                  <a:lnTo>
                    <a:pt x="449" y="369"/>
                  </a:lnTo>
                  <a:lnTo>
                    <a:pt x="447" y="370"/>
                  </a:lnTo>
                  <a:lnTo>
                    <a:pt x="431" y="391"/>
                  </a:lnTo>
                  <a:lnTo>
                    <a:pt x="417" y="388"/>
                  </a:lnTo>
                  <a:lnTo>
                    <a:pt x="410" y="380"/>
                  </a:lnTo>
                  <a:lnTo>
                    <a:pt x="399" y="387"/>
                  </a:lnTo>
                  <a:lnTo>
                    <a:pt x="395" y="394"/>
                  </a:lnTo>
                  <a:lnTo>
                    <a:pt x="391" y="400"/>
                  </a:lnTo>
                  <a:lnTo>
                    <a:pt x="384" y="413"/>
                  </a:lnTo>
                  <a:lnTo>
                    <a:pt x="386" y="421"/>
                  </a:lnTo>
                  <a:lnTo>
                    <a:pt x="383" y="426"/>
                  </a:lnTo>
                  <a:lnTo>
                    <a:pt x="371" y="424"/>
                  </a:lnTo>
                  <a:lnTo>
                    <a:pt x="367" y="428"/>
                  </a:lnTo>
                  <a:lnTo>
                    <a:pt x="364" y="429"/>
                  </a:lnTo>
                  <a:lnTo>
                    <a:pt x="350" y="441"/>
                  </a:lnTo>
                  <a:lnTo>
                    <a:pt x="345" y="439"/>
                  </a:lnTo>
                  <a:lnTo>
                    <a:pt x="319" y="430"/>
                  </a:lnTo>
                  <a:lnTo>
                    <a:pt x="318" y="430"/>
                  </a:lnTo>
                  <a:lnTo>
                    <a:pt x="307" y="430"/>
                  </a:lnTo>
                  <a:lnTo>
                    <a:pt x="303" y="426"/>
                  </a:lnTo>
                  <a:lnTo>
                    <a:pt x="289" y="422"/>
                  </a:lnTo>
                  <a:lnTo>
                    <a:pt x="289" y="415"/>
                  </a:lnTo>
                  <a:lnTo>
                    <a:pt x="290" y="409"/>
                  </a:lnTo>
                  <a:lnTo>
                    <a:pt x="277" y="407"/>
                  </a:lnTo>
                  <a:lnTo>
                    <a:pt x="279" y="391"/>
                  </a:lnTo>
                  <a:lnTo>
                    <a:pt x="286" y="392"/>
                  </a:lnTo>
                  <a:lnTo>
                    <a:pt x="288" y="388"/>
                  </a:lnTo>
                  <a:lnTo>
                    <a:pt x="278" y="383"/>
                  </a:lnTo>
                  <a:lnTo>
                    <a:pt x="273" y="387"/>
                  </a:lnTo>
                  <a:lnTo>
                    <a:pt x="262" y="387"/>
                  </a:lnTo>
                  <a:lnTo>
                    <a:pt x="260" y="384"/>
                  </a:lnTo>
                  <a:lnTo>
                    <a:pt x="259" y="381"/>
                  </a:lnTo>
                  <a:lnTo>
                    <a:pt x="262" y="379"/>
                  </a:lnTo>
                  <a:lnTo>
                    <a:pt x="273" y="373"/>
                  </a:lnTo>
                  <a:lnTo>
                    <a:pt x="274" y="372"/>
                  </a:lnTo>
                  <a:lnTo>
                    <a:pt x="273" y="365"/>
                  </a:lnTo>
                  <a:lnTo>
                    <a:pt x="264" y="368"/>
                  </a:lnTo>
                  <a:lnTo>
                    <a:pt x="266" y="361"/>
                  </a:lnTo>
                  <a:lnTo>
                    <a:pt x="262" y="362"/>
                  </a:lnTo>
                  <a:lnTo>
                    <a:pt x="259" y="354"/>
                  </a:lnTo>
                  <a:lnTo>
                    <a:pt x="253" y="353"/>
                  </a:lnTo>
                  <a:lnTo>
                    <a:pt x="253" y="361"/>
                  </a:lnTo>
                  <a:lnTo>
                    <a:pt x="237" y="369"/>
                  </a:lnTo>
                  <a:lnTo>
                    <a:pt x="233" y="364"/>
                  </a:lnTo>
                  <a:lnTo>
                    <a:pt x="234" y="360"/>
                  </a:lnTo>
                  <a:lnTo>
                    <a:pt x="232" y="353"/>
                  </a:lnTo>
                  <a:lnTo>
                    <a:pt x="226" y="358"/>
                  </a:lnTo>
                  <a:lnTo>
                    <a:pt x="225" y="358"/>
                  </a:lnTo>
                  <a:lnTo>
                    <a:pt x="219" y="355"/>
                  </a:lnTo>
                  <a:lnTo>
                    <a:pt x="207" y="368"/>
                  </a:lnTo>
                  <a:lnTo>
                    <a:pt x="195" y="357"/>
                  </a:lnTo>
                  <a:lnTo>
                    <a:pt x="188" y="349"/>
                  </a:lnTo>
                  <a:lnTo>
                    <a:pt x="189" y="338"/>
                  </a:lnTo>
                  <a:lnTo>
                    <a:pt x="182" y="332"/>
                  </a:lnTo>
                  <a:lnTo>
                    <a:pt x="176" y="321"/>
                  </a:lnTo>
                  <a:lnTo>
                    <a:pt x="163" y="327"/>
                  </a:lnTo>
                  <a:lnTo>
                    <a:pt x="155" y="342"/>
                  </a:lnTo>
                  <a:lnTo>
                    <a:pt x="154" y="342"/>
                  </a:lnTo>
                  <a:lnTo>
                    <a:pt x="146" y="331"/>
                  </a:lnTo>
                  <a:lnTo>
                    <a:pt x="137" y="335"/>
                  </a:lnTo>
                  <a:lnTo>
                    <a:pt x="132" y="338"/>
                  </a:lnTo>
                  <a:lnTo>
                    <a:pt x="122" y="330"/>
                  </a:lnTo>
                  <a:lnTo>
                    <a:pt x="107" y="342"/>
                  </a:lnTo>
                  <a:lnTo>
                    <a:pt x="105" y="342"/>
                  </a:lnTo>
                  <a:lnTo>
                    <a:pt x="97" y="339"/>
                  </a:lnTo>
                  <a:lnTo>
                    <a:pt x="84" y="342"/>
                  </a:lnTo>
                  <a:lnTo>
                    <a:pt x="83" y="342"/>
                  </a:lnTo>
                  <a:lnTo>
                    <a:pt x="80" y="335"/>
                  </a:lnTo>
                  <a:lnTo>
                    <a:pt x="79" y="332"/>
                  </a:lnTo>
                  <a:lnTo>
                    <a:pt x="77" y="336"/>
                  </a:lnTo>
                  <a:lnTo>
                    <a:pt x="71" y="336"/>
                  </a:lnTo>
                  <a:lnTo>
                    <a:pt x="61" y="342"/>
                  </a:lnTo>
                  <a:lnTo>
                    <a:pt x="57" y="350"/>
                  </a:lnTo>
                  <a:lnTo>
                    <a:pt x="54" y="358"/>
                  </a:lnTo>
                  <a:lnTo>
                    <a:pt x="53" y="358"/>
                  </a:lnTo>
                  <a:lnTo>
                    <a:pt x="47" y="354"/>
                  </a:lnTo>
                  <a:lnTo>
                    <a:pt x="47" y="353"/>
                  </a:lnTo>
                  <a:lnTo>
                    <a:pt x="49" y="346"/>
                  </a:lnTo>
                  <a:lnTo>
                    <a:pt x="50" y="336"/>
                  </a:lnTo>
                  <a:lnTo>
                    <a:pt x="46" y="328"/>
                  </a:lnTo>
                  <a:lnTo>
                    <a:pt x="46" y="323"/>
                  </a:lnTo>
                  <a:lnTo>
                    <a:pt x="56" y="328"/>
                  </a:lnTo>
                  <a:lnTo>
                    <a:pt x="57" y="332"/>
                  </a:lnTo>
                  <a:lnTo>
                    <a:pt x="58" y="331"/>
                  </a:lnTo>
                  <a:lnTo>
                    <a:pt x="60" y="331"/>
                  </a:lnTo>
                  <a:lnTo>
                    <a:pt x="60" y="328"/>
                  </a:lnTo>
                  <a:lnTo>
                    <a:pt x="60" y="325"/>
                  </a:lnTo>
                  <a:lnTo>
                    <a:pt x="64" y="325"/>
                  </a:lnTo>
                  <a:lnTo>
                    <a:pt x="65" y="325"/>
                  </a:lnTo>
                  <a:lnTo>
                    <a:pt x="76" y="325"/>
                  </a:lnTo>
                  <a:lnTo>
                    <a:pt x="76" y="323"/>
                  </a:lnTo>
                  <a:lnTo>
                    <a:pt x="71" y="323"/>
                  </a:lnTo>
                  <a:lnTo>
                    <a:pt x="71" y="321"/>
                  </a:lnTo>
                  <a:lnTo>
                    <a:pt x="69" y="321"/>
                  </a:lnTo>
                  <a:lnTo>
                    <a:pt x="68" y="319"/>
                  </a:lnTo>
                  <a:lnTo>
                    <a:pt x="68" y="317"/>
                  </a:lnTo>
                  <a:lnTo>
                    <a:pt x="66" y="316"/>
                  </a:lnTo>
                  <a:lnTo>
                    <a:pt x="57" y="317"/>
                  </a:lnTo>
                  <a:lnTo>
                    <a:pt x="54" y="320"/>
                  </a:lnTo>
                  <a:lnTo>
                    <a:pt x="51" y="319"/>
                  </a:lnTo>
                  <a:lnTo>
                    <a:pt x="51" y="316"/>
                  </a:lnTo>
                  <a:lnTo>
                    <a:pt x="53" y="306"/>
                  </a:lnTo>
                  <a:lnTo>
                    <a:pt x="51" y="302"/>
                  </a:lnTo>
                  <a:lnTo>
                    <a:pt x="51" y="301"/>
                  </a:lnTo>
                  <a:lnTo>
                    <a:pt x="56" y="297"/>
                  </a:lnTo>
                  <a:lnTo>
                    <a:pt x="57" y="297"/>
                  </a:lnTo>
                  <a:lnTo>
                    <a:pt x="69" y="293"/>
                  </a:lnTo>
                  <a:lnTo>
                    <a:pt x="71" y="294"/>
                  </a:lnTo>
                  <a:lnTo>
                    <a:pt x="73" y="295"/>
                  </a:lnTo>
                  <a:lnTo>
                    <a:pt x="81" y="300"/>
                  </a:lnTo>
                  <a:lnTo>
                    <a:pt x="83" y="301"/>
                  </a:lnTo>
                  <a:lnTo>
                    <a:pt x="84" y="302"/>
                  </a:lnTo>
                  <a:lnTo>
                    <a:pt x="87" y="304"/>
                  </a:lnTo>
                  <a:lnTo>
                    <a:pt x="88" y="310"/>
                  </a:lnTo>
                  <a:lnTo>
                    <a:pt x="99" y="313"/>
                  </a:lnTo>
                  <a:lnTo>
                    <a:pt x="105" y="312"/>
                  </a:lnTo>
                  <a:lnTo>
                    <a:pt x="105" y="315"/>
                  </a:lnTo>
                  <a:lnTo>
                    <a:pt x="105" y="321"/>
                  </a:lnTo>
                  <a:lnTo>
                    <a:pt x="106" y="321"/>
                  </a:lnTo>
                  <a:lnTo>
                    <a:pt x="107" y="321"/>
                  </a:lnTo>
                  <a:lnTo>
                    <a:pt x="110" y="312"/>
                  </a:lnTo>
                  <a:lnTo>
                    <a:pt x="110" y="308"/>
                  </a:lnTo>
                  <a:lnTo>
                    <a:pt x="112" y="308"/>
                  </a:lnTo>
                  <a:lnTo>
                    <a:pt x="117" y="306"/>
                  </a:lnTo>
                  <a:lnTo>
                    <a:pt x="120" y="305"/>
                  </a:lnTo>
                  <a:lnTo>
                    <a:pt x="122" y="304"/>
                  </a:lnTo>
                  <a:lnTo>
                    <a:pt x="124" y="304"/>
                  </a:lnTo>
                  <a:lnTo>
                    <a:pt x="128" y="306"/>
                  </a:lnTo>
                  <a:lnTo>
                    <a:pt x="129" y="308"/>
                  </a:lnTo>
                  <a:lnTo>
                    <a:pt x="132" y="306"/>
                  </a:lnTo>
                  <a:lnTo>
                    <a:pt x="131" y="305"/>
                  </a:lnTo>
                  <a:lnTo>
                    <a:pt x="129" y="302"/>
                  </a:lnTo>
                  <a:lnTo>
                    <a:pt x="133" y="297"/>
                  </a:lnTo>
                  <a:lnTo>
                    <a:pt x="137" y="300"/>
                  </a:lnTo>
                  <a:lnTo>
                    <a:pt x="139" y="300"/>
                  </a:lnTo>
                  <a:lnTo>
                    <a:pt x="148" y="298"/>
                  </a:lnTo>
                  <a:lnTo>
                    <a:pt x="150" y="295"/>
                  </a:lnTo>
                  <a:lnTo>
                    <a:pt x="154" y="297"/>
                  </a:lnTo>
                  <a:lnTo>
                    <a:pt x="152" y="305"/>
                  </a:lnTo>
                  <a:lnTo>
                    <a:pt x="150" y="309"/>
                  </a:lnTo>
                  <a:lnTo>
                    <a:pt x="150" y="312"/>
                  </a:lnTo>
                  <a:lnTo>
                    <a:pt x="154" y="310"/>
                  </a:lnTo>
                  <a:lnTo>
                    <a:pt x="155" y="305"/>
                  </a:lnTo>
                  <a:lnTo>
                    <a:pt x="158" y="304"/>
                  </a:lnTo>
                  <a:lnTo>
                    <a:pt x="159" y="304"/>
                  </a:lnTo>
                  <a:lnTo>
                    <a:pt x="159" y="300"/>
                  </a:lnTo>
                  <a:lnTo>
                    <a:pt x="163" y="294"/>
                  </a:lnTo>
                  <a:lnTo>
                    <a:pt x="174" y="297"/>
                  </a:lnTo>
                  <a:lnTo>
                    <a:pt x="176" y="298"/>
                  </a:lnTo>
                  <a:lnTo>
                    <a:pt x="182" y="304"/>
                  </a:lnTo>
                  <a:lnTo>
                    <a:pt x="185" y="304"/>
                  </a:lnTo>
                  <a:lnTo>
                    <a:pt x="193" y="304"/>
                  </a:lnTo>
                  <a:lnTo>
                    <a:pt x="196" y="305"/>
                  </a:lnTo>
                  <a:lnTo>
                    <a:pt x="199" y="306"/>
                  </a:lnTo>
                  <a:lnTo>
                    <a:pt x="204" y="309"/>
                  </a:lnTo>
                  <a:lnTo>
                    <a:pt x="208" y="309"/>
                  </a:lnTo>
                  <a:lnTo>
                    <a:pt x="214" y="310"/>
                  </a:lnTo>
                  <a:lnTo>
                    <a:pt x="215" y="315"/>
                  </a:lnTo>
                  <a:lnTo>
                    <a:pt x="214" y="317"/>
                  </a:lnTo>
                  <a:lnTo>
                    <a:pt x="211" y="321"/>
                  </a:lnTo>
                  <a:lnTo>
                    <a:pt x="210" y="323"/>
                  </a:lnTo>
                  <a:lnTo>
                    <a:pt x="212" y="325"/>
                  </a:lnTo>
                  <a:lnTo>
                    <a:pt x="217" y="321"/>
                  </a:lnTo>
                  <a:lnTo>
                    <a:pt x="218" y="319"/>
                  </a:lnTo>
                  <a:lnTo>
                    <a:pt x="225" y="320"/>
                  </a:lnTo>
                  <a:lnTo>
                    <a:pt x="223" y="321"/>
                  </a:lnTo>
                  <a:lnTo>
                    <a:pt x="221" y="331"/>
                  </a:lnTo>
                  <a:lnTo>
                    <a:pt x="223" y="334"/>
                  </a:lnTo>
                  <a:lnTo>
                    <a:pt x="225" y="332"/>
                  </a:lnTo>
                  <a:lnTo>
                    <a:pt x="229" y="327"/>
                  </a:lnTo>
                  <a:lnTo>
                    <a:pt x="230" y="321"/>
                  </a:lnTo>
                  <a:lnTo>
                    <a:pt x="238" y="317"/>
                  </a:lnTo>
                  <a:lnTo>
                    <a:pt x="245" y="312"/>
                  </a:lnTo>
                  <a:lnTo>
                    <a:pt x="249" y="315"/>
                  </a:lnTo>
                  <a:lnTo>
                    <a:pt x="251" y="317"/>
                  </a:lnTo>
                  <a:lnTo>
                    <a:pt x="252" y="313"/>
                  </a:lnTo>
                  <a:lnTo>
                    <a:pt x="257" y="300"/>
                  </a:lnTo>
                  <a:lnTo>
                    <a:pt x="259" y="297"/>
                  </a:lnTo>
                  <a:lnTo>
                    <a:pt x="262" y="300"/>
                  </a:lnTo>
                  <a:lnTo>
                    <a:pt x="268" y="305"/>
                  </a:lnTo>
                  <a:lnTo>
                    <a:pt x="271" y="306"/>
                  </a:lnTo>
                  <a:lnTo>
                    <a:pt x="274" y="306"/>
                  </a:lnTo>
                  <a:lnTo>
                    <a:pt x="277" y="306"/>
                  </a:lnTo>
                  <a:lnTo>
                    <a:pt x="282" y="308"/>
                  </a:lnTo>
                  <a:lnTo>
                    <a:pt x="286" y="313"/>
                  </a:lnTo>
                  <a:lnTo>
                    <a:pt x="286" y="320"/>
                  </a:lnTo>
                  <a:lnTo>
                    <a:pt x="286" y="321"/>
                  </a:lnTo>
                  <a:lnTo>
                    <a:pt x="289" y="327"/>
                  </a:lnTo>
                  <a:lnTo>
                    <a:pt x="294" y="327"/>
                  </a:lnTo>
                  <a:lnTo>
                    <a:pt x="296" y="327"/>
                  </a:lnTo>
                  <a:lnTo>
                    <a:pt x="298" y="327"/>
                  </a:lnTo>
                  <a:lnTo>
                    <a:pt x="300" y="335"/>
                  </a:lnTo>
                  <a:lnTo>
                    <a:pt x="301" y="340"/>
                  </a:lnTo>
                  <a:lnTo>
                    <a:pt x="301" y="342"/>
                  </a:lnTo>
                  <a:lnTo>
                    <a:pt x="301" y="347"/>
                  </a:lnTo>
                  <a:lnTo>
                    <a:pt x="297" y="351"/>
                  </a:lnTo>
                  <a:lnTo>
                    <a:pt x="286" y="358"/>
                  </a:lnTo>
                  <a:lnTo>
                    <a:pt x="282" y="362"/>
                  </a:lnTo>
                  <a:lnTo>
                    <a:pt x="278" y="373"/>
                  </a:lnTo>
                  <a:lnTo>
                    <a:pt x="282" y="372"/>
                  </a:lnTo>
                  <a:lnTo>
                    <a:pt x="285" y="365"/>
                  </a:lnTo>
                  <a:lnTo>
                    <a:pt x="292" y="362"/>
                  </a:lnTo>
                  <a:lnTo>
                    <a:pt x="297" y="358"/>
                  </a:lnTo>
                  <a:lnTo>
                    <a:pt x="304" y="354"/>
                  </a:lnTo>
                  <a:lnTo>
                    <a:pt x="309" y="362"/>
                  </a:lnTo>
                  <a:lnTo>
                    <a:pt x="316" y="368"/>
                  </a:lnTo>
                  <a:lnTo>
                    <a:pt x="316" y="373"/>
                  </a:lnTo>
                  <a:lnTo>
                    <a:pt x="313" y="377"/>
                  </a:lnTo>
                  <a:lnTo>
                    <a:pt x="312" y="381"/>
                  </a:lnTo>
                  <a:lnTo>
                    <a:pt x="312" y="384"/>
                  </a:lnTo>
                  <a:lnTo>
                    <a:pt x="319" y="377"/>
                  </a:lnTo>
                  <a:lnTo>
                    <a:pt x="319" y="376"/>
                  </a:lnTo>
                  <a:lnTo>
                    <a:pt x="320" y="376"/>
                  </a:lnTo>
                  <a:lnTo>
                    <a:pt x="323" y="370"/>
                  </a:lnTo>
                  <a:lnTo>
                    <a:pt x="323" y="365"/>
                  </a:lnTo>
                  <a:lnTo>
                    <a:pt x="323" y="364"/>
                  </a:lnTo>
                  <a:lnTo>
                    <a:pt x="316" y="360"/>
                  </a:lnTo>
                  <a:lnTo>
                    <a:pt x="312" y="355"/>
                  </a:lnTo>
                  <a:lnTo>
                    <a:pt x="309" y="343"/>
                  </a:lnTo>
                  <a:lnTo>
                    <a:pt x="308" y="338"/>
                  </a:lnTo>
                  <a:lnTo>
                    <a:pt x="307" y="335"/>
                  </a:lnTo>
                  <a:lnTo>
                    <a:pt x="308" y="332"/>
                  </a:lnTo>
                  <a:lnTo>
                    <a:pt x="308" y="331"/>
                  </a:lnTo>
                  <a:lnTo>
                    <a:pt x="307" y="324"/>
                  </a:lnTo>
                  <a:lnTo>
                    <a:pt x="309" y="321"/>
                  </a:lnTo>
                  <a:lnTo>
                    <a:pt x="312" y="320"/>
                  </a:lnTo>
                  <a:lnTo>
                    <a:pt x="326" y="321"/>
                  </a:lnTo>
                  <a:lnTo>
                    <a:pt x="328" y="321"/>
                  </a:lnTo>
                  <a:lnTo>
                    <a:pt x="337" y="315"/>
                  </a:lnTo>
                  <a:lnTo>
                    <a:pt x="341" y="316"/>
                  </a:lnTo>
                  <a:lnTo>
                    <a:pt x="343" y="317"/>
                  </a:lnTo>
                  <a:lnTo>
                    <a:pt x="346" y="317"/>
                  </a:lnTo>
                  <a:lnTo>
                    <a:pt x="349" y="319"/>
                  </a:lnTo>
                  <a:lnTo>
                    <a:pt x="350" y="320"/>
                  </a:lnTo>
                  <a:lnTo>
                    <a:pt x="352" y="321"/>
                  </a:lnTo>
                  <a:lnTo>
                    <a:pt x="354" y="325"/>
                  </a:lnTo>
                  <a:lnTo>
                    <a:pt x="356" y="328"/>
                  </a:lnTo>
                  <a:lnTo>
                    <a:pt x="363" y="328"/>
                  </a:lnTo>
                  <a:lnTo>
                    <a:pt x="360" y="321"/>
                  </a:lnTo>
                  <a:lnTo>
                    <a:pt x="354" y="316"/>
                  </a:lnTo>
                  <a:lnTo>
                    <a:pt x="352" y="315"/>
                  </a:lnTo>
                  <a:lnTo>
                    <a:pt x="352" y="313"/>
                  </a:lnTo>
                  <a:lnTo>
                    <a:pt x="356" y="312"/>
                  </a:lnTo>
                  <a:lnTo>
                    <a:pt x="365" y="309"/>
                  </a:lnTo>
                  <a:lnTo>
                    <a:pt x="368" y="309"/>
                  </a:lnTo>
                  <a:lnTo>
                    <a:pt x="378" y="306"/>
                  </a:lnTo>
                  <a:lnTo>
                    <a:pt x="384" y="308"/>
                  </a:lnTo>
                  <a:lnTo>
                    <a:pt x="386" y="306"/>
                  </a:lnTo>
                  <a:lnTo>
                    <a:pt x="391" y="301"/>
                  </a:lnTo>
                  <a:lnTo>
                    <a:pt x="397" y="298"/>
                  </a:lnTo>
                  <a:lnTo>
                    <a:pt x="394" y="294"/>
                  </a:lnTo>
                  <a:lnTo>
                    <a:pt x="388" y="294"/>
                  </a:lnTo>
                  <a:lnTo>
                    <a:pt x="384" y="298"/>
                  </a:lnTo>
                  <a:lnTo>
                    <a:pt x="373" y="298"/>
                  </a:lnTo>
                  <a:lnTo>
                    <a:pt x="363" y="301"/>
                  </a:lnTo>
                  <a:lnTo>
                    <a:pt x="358" y="300"/>
                  </a:lnTo>
                  <a:lnTo>
                    <a:pt x="356" y="297"/>
                  </a:lnTo>
                  <a:lnTo>
                    <a:pt x="357" y="282"/>
                  </a:lnTo>
                  <a:lnTo>
                    <a:pt x="352" y="275"/>
                  </a:lnTo>
                  <a:lnTo>
                    <a:pt x="350" y="274"/>
                  </a:lnTo>
                  <a:lnTo>
                    <a:pt x="357" y="268"/>
                  </a:lnTo>
                  <a:lnTo>
                    <a:pt x="360" y="265"/>
                  </a:lnTo>
                  <a:lnTo>
                    <a:pt x="363" y="257"/>
                  </a:lnTo>
                  <a:lnTo>
                    <a:pt x="368" y="249"/>
                  </a:lnTo>
                  <a:lnTo>
                    <a:pt x="376" y="246"/>
                  </a:lnTo>
                  <a:lnTo>
                    <a:pt x="380" y="240"/>
                  </a:lnTo>
                  <a:lnTo>
                    <a:pt x="387" y="233"/>
                  </a:lnTo>
                  <a:lnTo>
                    <a:pt x="391" y="229"/>
                  </a:lnTo>
                  <a:lnTo>
                    <a:pt x="391" y="227"/>
                  </a:lnTo>
                  <a:lnTo>
                    <a:pt x="390" y="226"/>
                  </a:lnTo>
                  <a:lnTo>
                    <a:pt x="379" y="234"/>
                  </a:lnTo>
                  <a:lnTo>
                    <a:pt x="375" y="235"/>
                  </a:lnTo>
                  <a:lnTo>
                    <a:pt x="372" y="237"/>
                  </a:lnTo>
                  <a:lnTo>
                    <a:pt x="369" y="237"/>
                  </a:lnTo>
                  <a:lnTo>
                    <a:pt x="369" y="241"/>
                  </a:lnTo>
                  <a:lnTo>
                    <a:pt x="369" y="245"/>
                  </a:lnTo>
                  <a:lnTo>
                    <a:pt x="360" y="249"/>
                  </a:lnTo>
                  <a:lnTo>
                    <a:pt x="358" y="249"/>
                  </a:lnTo>
                  <a:lnTo>
                    <a:pt x="357" y="250"/>
                  </a:lnTo>
                  <a:lnTo>
                    <a:pt x="353" y="249"/>
                  </a:lnTo>
                  <a:lnTo>
                    <a:pt x="353" y="248"/>
                  </a:lnTo>
                  <a:lnTo>
                    <a:pt x="350" y="246"/>
                  </a:lnTo>
                  <a:lnTo>
                    <a:pt x="350" y="246"/>
                  </a:lnTo>
                  <a:lnTo>
                    <a:pt x="350" y="248"/>
                  </a:lnTo>
                  <a:lnTo>
                    <a:pt x="349" y="252"/>
                  </a:lnTo>
                  <a:lnTo>
                    <a:pt x="350" y="252"/>
                  </a:lnTo>
                  <a:lnTo>
                    <a:pt x="352" y="253"/>
                  </a:lnTo>
                  <a:lnTo>
                    <a:pt x="354" y="257"/>
                  </a:lnTo>
                  <a:lnTo>
                    <a:pt x="352" y="264"/>
                  </a:lnTo>
                  <a:lnTo>
                    <a:pt x="343" y="271"/>
                  </a:lnTo>
                  <a:lnTo>
                    <a:pt x="342" y="272"/>
                  </a:lnTo>
                  <a:lnTo>
                    <a:pt x="342" y="275"/>
                  </a:lnTo>
                  <a:lnTo>
                    <a:pt x="350" y="283"/>
                  </a:lnTo>
                  <a:lnTo>
                    <a:pt x="352" y="295"/>
                  </a:lnTo>
                  <a:lnTo>
                    <a:pt x="352" y="298"/>
                  </a:lnTo>
                  <a:lnTo>
                    <a:pt x="352" y="302"/>
                  </a:lnTo>
                  <a:lnTo>
                    <a:pt x="353" y="305"/>
                  </a:lnTo>
                  <a:lnTo>
                    <a:pt x="354" y="305"/>
                  </a:lnTo>
                  <a:lnTo>
                    <a:pt x="356" y="306"/>
                  </a:lnTo>
                  <a:lnTo>
                    <a:pt x="353" y="308"/>
                  </a:lnTo>
                  <a:lnTo>
                    <a:pt x="350" y="309"/>
                  </a:lnTo>
                  <a:lnTo>
                    <a:pt x="348" y="309"/>
                  </a:lnTo>
                  <a:lnTo>
                    <a:pt x="345" y="310"/>
                  </a:lnTo>
                  <a:lnTo>
                    <a:pt x="342" y="309"/>
                  </a:lnTo>
                  <a:lnTo>
                    <a:pt x="337" y="305"/>
                  </a:lnTo>
                  <a:lnTo>
                    <a:pt x="335" y="304"/>
                  </a:lnTo>
                  <a:lnTo>
                    <a:pt x="331" y="305"/>
                  </a:lnTo>
                  <a:lnTo>
                    <a:pt x="326" y="309"/>
                  </a:lnTo>
                  <a:lnTo>
                    <a:pt x="324" y="312"/>
                  </a:lnTo>
                  <a:lnTo>
                    <a:pt x="316" y="312"/>
                  </a:lnTo>
                  <a:lnTo>
                    <a:pt x="313" y="310"/>
                  </a:lnTo>
                  <a:lnTo>
                    <a:pt x="311" y="312"/>
                  </a:lnTo>
                  <a:lnTo>
                    <a:pt x="309" y="312"/>
                  </a:lnTo>
                  <a:lnTo>
                    <a:pt x="303" y="317"/>
                  </a:lnTo>
                  <a:lnTo>
                    <a:pt x="301" y="316"/>
                  </a:lnTo>
                  <a:lnTo>
                    <a:pt x="297" y="315"/>
                  </a:lnTo>
                  <a:lnTo>
                    <a:pt x="296" y="309"/>
                  </a:lnTo>
                  <a:lnTo>
                    <a:pt x="297" y="309"/>
                  </a:lnTo>
                  <a:lnTo>
                    <a:pt x="304" y="309"/>
                  </a:lnTo>
                  <a:lnTo>
                    <a:pt x="305" y="308"/>
                  </a:lnTo>
                  <a:lnTo>
                    <a:pt x="309" y="305"/>
                  </a:lnTo>
                  <a:lnTo>
                    <a:pt x="316" y="298"/>
                  </a:lnTo>
                  <a:lnTo>
                    <a:pt x="320" y="298"/>
                  </a:lnTo>
                  <a:lnTo>
                    <a:pt x="326" y="297"/>
                  </a:lnTo>
                  <a:lnTo>
                    <a:pt x="327" y="297"/>
                  </a:lnTo>
                  <a:lnTo>
                    <a:pt x="322" y="294"/>
                  </a:lnTo>
                  <a:lnTo>
                    <a:pt x="323" y="291"/>
                  </a:lnTo>
                  <a:lnTo>
                    <a:pt x="323" y="290"/>
                  </a:lnTo>
                  <a:lnTo>
                    <a:pt x="326" y="286"/>
                  </a:lnTo>
                  <a:lnTo>
                    <a:pt x="330" y="283"/>
                  </a:lnTo>
                  <a:lnTo>
                    <a:pt x="330" y="280"/>
                  </a:lnTo>
                  <a:lnTo>
                    <a:pt x="330" y="279"/>
                  </a:lnTo>
                  <a:lnTo>
                    <a:pt x="323" y="283"/>
                  </a:lnTo>
                  <a:lnTo>
                    <a:pt x="322" y="286"/>
                  </a:lnTo>
                  <a:lnTo>
                    <a:pt x="320" y="286"/>
                  </a:lnTo>
                  <a:lnTo>
                    <a:pt x="318" y="290"/>
                  </a:lnTo>
                  <a:lnTo>
                    <a:pt x="318" y="291"/>
                  </a:lnTo>
                  <a:lnTo>
                    <a:pt x="312" y="295"/>
                  </a:lnTo>
                  <a:lnTo>
                    <a:pt x="305" y="302"/>
                  </a:lnTo>
                  <a:lnTo>
                    <a:pt x="300" y="305"/>
                  </a:lnTo>
                  <a:lnTo>
                    <a:pt x="292" y="301"/>
                  </a:lnTo>
                  <a:lnTo>
                    <a:pt x="290" y="300"/>
                  </a:lnTo>
                  <a:lnTo>
                    <a:pt x="289" y="300"/>
                  </a:lnTo>
                  <a:lnTo>
                    <a:pt x="282" y="294"/>
                  </a:lnTo>
                  <a:lnTo>
                    <a:pt x="273" y="294"/>
                  </a:lnTo>
                  <a:lnTo>
                    <a:pt x="270" y="294"/>
                  </a:lnTo>
                  <a:lnTo>
                    <a:pt x="267" y="290"/>
                  </a:lnTo>
                  <a:lnTo>
                    <a:pt x="266" y="289"/>
                  </a:lnTo>
                  <a:lnTo>
                    <a:pt x="257" y="285"/>
                  </a:lnTo>
                  <a:lnTo>
                    <a:pt x="256" y="285"/>
                  </a:lnTo>
                  <a:lnTo>
                    <a:pt x="255" y="282"/>
                  </a:lnTo>
                  <a:lnTo>
                    <a:pt x="255" y="280"/>
                  </a:lnTo>
                  <a:lnTo>
                    <a:pt x="257" y="278"/>
                  </a:lnTo>
                  <a:lnTo>
                    <a:pt x="260" y="276"/>
                  </a:lnTo>
                  <a:lnTo>
                    <a:pt x="266" y="272"/>
                  </a:lnTo>
                  <a:lnTo>
                    <a:pt x="270" y="270"/>
                  </a:lnTo>
                  <a:lnTo>
                    <a:pt x="271" y="265"/>
                  </a:lnTo>
                  <a:lnTo>
                    <a:pt x="277" y="255"/>
                  </a:lnTo>
                  <a:lnTo>
                    <a:pt x="282" y="242"/>
                  </a:lnTo>
                  <a:lnTo>
                    <a:pt x="283" y="241"/>
                  </a:lnTo>
                  <a:lnTo>
                    <a:pt x="285" y="234"/>
                  </a:lnTo>
                  <a:lnTo>
                    <a:pt x="285" y="233"/>
                  </a:lnTo>
                  <a:lnTo>
                    <a:pt x="279" y="235"/>
                  </a:lnTo>
                  <a:lnTo>
                    <a:pt x="277" y="245"/>
                  </a:lnTo>
                  <a:lnTo>
                    <a:pt x="275" y="249"/>
                  </a:lnTo>
                  <a:lnTo>
                    <a:pt x="268" y="256"/>
                  </a:lnTo>
                  <a:lnTo>
                    <a:pt x="264" y="265"/>
                  </a:lnTo>
                  <a:lnTo>
                    <a:pt x="263" y="265"/>
                  </a:lnTo>
                  <a:lnTo>
                    <a:pt x="262" y="268"/>
                  </a:lnTo>
                  <a:lnTo>
                    <a:pt x="259" y="271"/>
                  </a:lnTo>
                  <a:lnTo>
                    <a:pt x="255" y="274"/>
                  </a:lnTo>
                  <a:lnTo>
                    <a:pt x="255" y="265"/>
                  </a:lnTo>
                  <a:lnTo>
                    <a:pt x="255" y="260"/>
                  </a:lnTo>
                  <a:lnTo>
                    <a:pt x="255" y="261"/>
                  </a:lnTo>
                  <a:lnTo>
                    <a:pt x="252" y="263"/>
                  </a:lnTo>
                  <a:lnTo>
                    <a:pt x="251" y="268"/>
                  </a:lnTo>
                  <a:lnTo>
                    <a:pt x="247" y="267"/>
                  </a:lnTo>
                  <a:lnTo>
                    <a:pt x="248" y="270"/>
                  </a:lnTo>
                  <a:lnTo>
                    <a:pt x="248" y="274"/>
                  </a:lnTo>
                  <a:lnTo>
                    <a:pt x="249" y="276"/>
                  </a:lnTo>
                  <a:lnTo>
                    <a:pt x="251" y="282"/>
                  </a:lnTo>
                  <a:lnTo>
                    <a:pt x="244" y="279"/>
                  </a:lnTo>
                  <a:lnTo>
                    <a:pt x="244" y="285"/>
                  </a:lnTo>
                  <a:lnTo>
                    <a:pt x="249" y="286"/>
                  </a:lnTo>
                  <a:lnTo>
                    <a:pt x="248" y="295"/>
                  </a:lnTo>
                  <a:lnTo>
                    <a:pt x="248" y="298"/>
                  </a:lnTo>
                  <a:lnTo>
                    <a:pt x="247" y="302"/>
                  </a:lnTo>
                  <a:lnTo>
                    <a:pt x="237" y="305"/>
                  </a:lnTo>
                  <a:lnTo>
                    <a:pt x="237" y="309"/>
                  </a:lnTo>
                  <a:lnTo>
                    <a:pt x="226" y="308"/>
                  </a:lnTo>
                  <a:lnTo>
                    <a:pt x="208" y="294"/>
                  </a:lnTo>
                  <a:lnTo>
                    <a:pt x="207" y="291"/>
                  </a:lnTo>
                  <a:lnTo>
                    <a:pt x="207" y="285"/>
                  </a:lnTo>
                  <a:lnTo>
                    <a:pt x="199" y="289"/>
                  </a:lnTo>
                  <a:lnTo>
                    <a:pt x="195" y="290"/>
                  </a:lnTo>
                  <a:lnTo>
                    <a:pt x="193" y="290"/>
                  </a:lnTo>
                  <a:lnTo>
                    <a:pt x="192" y="291"/>
                  </a:lnTo>
                  <a:lnTo>
                    <a:pt x="188" y="291"/>
                  </a:lnTo>
                  <a:lnTo>
                    <a:pt x="181" y="287"/>
                  </a:lnTo>
                  <a:lnTo>
                    <a:pt x="188" y="282"/>
                  </a:lnTo>
                  <a:lnTo>
                    <a:pt x="191" y="279"/>
                  </a:lnTo>
                  <a:lnTo>
                    <a:pt x="189" y="276"/>
                  </a:lnTo>
                  <a:lnTo>
                    <a:pt x="188" y="275"/>
                  </a:lnTo>
                  <a:lnTo>
                    <a:pt x="187" y="279"/>
                  </a:lnTo>
                  <a:lnTo>
                    <a:pt x="178" y="282"/>
                  </a:lnTo>
                  <a:lnTo>
                    <a:pt x="172" y="287"/>
                  </a:lnTo>
                  <a:lnTo>
                    <a:pt x="163" y="287"/>
                  </a:lnTo>
                  <a:lnTo>
                    <a:pt x="157" y="283"/>
                  </a:lnTo>
                  <a:lnTo>
                    <a:pt x="157" y="279"/>
                  </a:lnTo>
                  <a:lnTo>
                    <a:pt x="157" y="274"/>
                  </a:lnTo>
                  <a:lnTo>
                    <a:pt x="152" y="279"/>
                  </a:lnTo>
                  <a:lnTo>
                    <a:pt x="152" y="279"/>
                  </a:lnTo>
                  <a:lnTo>
                    <a:pt x="151" y="283"/>
                  </a:lnTo>
                  <a:lnTo>
                    <a:pt x="143" y="280"/>
                  </a:lnTo>
                  <a:lnTo>
                    <a:pt x="140" y="287"/>
                  </a:lnTo>
                  <a:lnTo>
                    <a:pt x="137" y="286"/>
                  </a:lnTo>
                  <a:lnTo>
                    <a:pt x="129" y="283"/>
                  </a:lnTo>
                  <a:lnTo>
                    <a:pt x="125" y="290"/>
                  </a:lnTo>
                  <a:lnTo>
                    <a:pt x="114" y="297"/>
                  </a:lnTo>
                  <a:lnTo>
                    <a:pt x="113" y="298"/>
                  </a:lnTo>
                  <a:lnTo>
                    <a:pt x="105" y="298"/>
                  </a:lnTo>
                  <a:lnTo>
                    <a:pt x="103" y="298"/>
                  </a:lnTo>
                  <a:lnTo>
                    <a:pt x="99" y="300"/>
                  </a:lnTo>
                  <a:lnTo>
                    <a:pt x="97" y="287"/>
                  </a:lnTo>
                  <a:lnTo>
                    <a:pt x="95" y="280"/>
                  </a:lnTo>
                  <a:lnTo>
                    <a:pt x="90" y="283"/>
                  </a:lnTo>
                  <a:lnTo>
                    <a:pt x="83" y="289"/>
                  </a:lnTo>
                  <a:lnTo>
                    <a:pt x="80" y="289"/>
                  </a:lnTo>
                  <a:lnTo>
                    <a:pt x="77" y="287"/>
                  </a:lnTo>
                  <a:lnTo>
                    <a:pt x="79" y="283"/>
                  </a:lnTo>
                  <a:lnTo>
                    <a:pt x="80" y="280"/>
                  </a:lnTo>
                  <a:lnTo>
                    <a:pt x="84" y="280"/>
                  </a:lnTo>
                  <a:lnTo>
                    <a:pt x="86" y="279"/>
                  </a:lnTo>
                  <a:lnTo>
                    <a:pt x="84" y="278"/>
                  </a:lnTo>
                  <a:lnTo>
                    <a:pt x="80" y="274"/>
                  </a:lnTo>
                  <a:lnTo>
                    <a:pt x="75" y="275"/>
                  </a:lnTo>
                  <a:lnTo>
                    <a:pt x="68" y="270"/>
                  </a:lnTo>
                  <a:lnTo>
                    <a:pt x="65" y="268"/>
                  </a:lnTo>
                  <a:lnTo>
                    <a:pt x="64" y="268"/>
                  </a:lnTo>
                  <a:lnTo>
                    <a:pt x="68" y="263"/>
                  </a:lnTo>
                  <a:lnTo>
                    <a:pt x="68" y="261"/>
                  </a:lnTo>
                  <a:lnTo>
                    <a:pt x="72" y="263"/>
                  </a:lnTo>
                  <a:lnTo>
                    <a:pt x="75" y="263"/>
                  </a:lnTo>
                  <a:lnTo>
                    <a:pt x="80" y="267"/>
                  </a:lnTo>
                  <a:lnTo>
                    <a:pt x="81" y="268"/>
                  </a:lnTo>
                  <a:lnTo>
                    <a:pt x="87" y="272"/>
                  </a:lnTo>
                  <a:lnTo>
                    <a:pt x="88" y="267"/>
                  </a:lnTo>
                  <a:lnTo>
                    <a:pt x="81" y="259"/>
                  </a:lnTo>
                  <a:lnTo>
                    <a:pt x="77" y="255"/>
                  </a:lnTo>
                  <a:lnTo>
                    <a:pt x="71" y="255"/>
                  </a:lnTo>
                  <a:lnTo>
                    <a:pt x="56" y="253"/>
                  </a:lnTo>
                  <a:lnTo>
                    <a:pt x="62" y="249"/>
                  </a:lnTo>
                  <a:lnTo>
                    <a:pt x="61" y="248"/>
                  </a:lnTo>
                  <a:lnTo>
                    <a:pt x="60" y="246"/>
                  </a:lnTo>
                  <a:lnTo>
                    <a:pt x="54" y="240"/>
                  </a:lnTo>
                  <a:lnTo>
                    <a:pt x="66" y="235"/>
                  </a:lnTo>
                  <a:lnTo>
                    <a:pt x="72" y="234"/>
                  </a:lnTo>
                  <a:lnTo>
                    <a:pt x="79" y="234"/>
                  </a:lnTo>
                  <a:lnTo>
                    <a:pt x="86" y="235"/>
                  </a:lnTo>
                  <a:lnTo>
                    <a:pt x="87" y="231"/>
                  </a:lnTo>
                  <a:lnTo>
                    <a:pt x="88" y="227"/>
                  </a:lnTo>
                  <a:lnTo>
                    <a:pt x="88" y="227"/>
                  </a:lnTo>
                  <a:lnTo>
                    <a:pt x="95" y="227"/>
                  </a:lnTo>
                  <a:lnTo>
                    <a:pt x="98" y="234"/>
                  </a:lnTo>
                  <a:lnTo>
                    <a:pt x="99" y="233"/>
                  </a:lnTo>
                  <a:lnTo>
                    <a:pt x="98" y="227"/>
                  </a:lnTo>
                  <a:lnTo>
                    <a:pt x="110" y="223"/>
                  </a:lnTo>
                  <a:lnTo>
                    <a:pt x="114" y="223"/>
                  </a:lnTo>
                  <a:lnTo>
                    <a:pt x="124" y="226"/>
                  </a:lnTo>
                  <a:lnTo>
                    <a:pt x="128" y="227"/>
                  </a:lnTo>
                  <a:lnTo>
                    <a:pt x="131" y="229"/>
                  </a:lnTo>
                  <a:lnTo>
                    <a:pt x="137" y="229"/>
                  </a:lnTo>
                  <a:lnTo>
                    <a:pt x="143" y="229"/>
                  </a:lnTo>
                  <a:lnTo>
                    <a:pt x="144" y="229"/>
                  </a:lnTo>
                  <a:lnTo>
                    <a:pt x="143" y="226"/>
                  </a:lnTo>
                  <a:lnTo>
                    <a:pt x="137" y="223"/>
                  </a:lnTo>
                  <a:lnTo>
                    <a:pt x="135" y="222"/>
                  </a:lnTo>
                  <a:lnTo>
                    <a:pt x="117" y="218"/>
                  </a:lnTo>
                  <a:lnTo>
                    <a:pt x="113" y="216"/>
                  </a:lnTo>
                  <a:lnTo>
                    <a:pt x="112" y="216"/>
                  </a:lnTo>
                  <a:lnTo>
                    <a:pt x="103" y="219"/>
                  </a:lnTo>
                  <a:lnTo>
                    <a:pt x="101" y="219"/>
                  </a:lnTo>
                  <a:lnTo>
                    <a:pt x="94" y="219"/>
                  </a:lnTo>
                  <a:lnTo>
                    <a:pt x="83" y="219"/>
                  </a:lnTo>
                  <a:lnTo>
                    <a:pt x="81" y="225"/>
                  </a:lnTo>
                  <a:lnTo>
                    <a:pt x="73" y="227"/>
                  </a:lnTo>
                  <a:lnTo>
                    <a:pt x="69" y="226"/>
                  </a:lnTo>
                  <a:lnTo>
                    <a:pt x="72" y="222"/>
                  </a:lnTo>
                  <a:lnTo>
                    <a:pt x="64" y="223"/>
                  </a:lnTo>
                  <a:lnTo>
                    <a:pt x="65" y="211"/>
                  </a:lnTo>
                  <a:lnTo>
                    <a:pt x="75" y="214"/>
                  </a:lnTo>
                  <a:lnTo>
                    <a:pt x="76" y="207"/>
                  </a:lnTo>
                  <a:lnTo>
                    <a:pt x="83" y="205"/>
                  </a:lnTo>
                  <a:lnTo>
                    <a:pt x="83" y="204"/>
                  </a:lnTo>
                  <a:lnTo>
                    <a:pt x="81" y="201"/>
                  </a:lnTo>
                  <a:lnTo>
                    <a:pt x="77" y="201"/>
                  </a:lnTo>
                  <a:lnTo>
                    <a:pt x="62" y="205"/>
                  </a:lnTo>
                  <a:lnTo>
                    <a:pt x="61" y="200"/>
                  </a:lnTo>
                  <a:lnTo>
                    <a:pt x="72" y="195"/>
                  </a:lnTo>
                  <a:lnTo>
                    <a:pt x="79" y="195"/>
                  </a:lnTo>
                  <a:lnTo>
                    <a:pt x="86" y="195"/>
                  </a:lnTo>
                  <a:lnTo>
                    <a:pt x="87" y="196"/>
                  </a:lnTo>
                  <a:lnTo>
                    <a:pt x="92" y="196"/>
                  </a:lnTo>
                  <a:lnTo>
                    <a:pt x="95" y="190"/>
                  </a:lnTo>
                  <a:lnTo>
                    <a:pt x="109" y="197"/>
                  </a:lnTo>
                  <a:lnTo>
                    <a:pt x="109" y="193"/>
                  </a:lnTo>
                  <a:lnTo>
                    <a:pt x="118" y="196"/>
                  </a:lnTo>
                  <a:lnTo>
                    <a:pt x="117" y="201"/>
                  </a:lnTo>
                  <a:lnTo>
                    <a:pt x="117" y="203"/>
                  </a:lnTo>
                  <a:lnTo>
                    <a:pt x="122" y="205"/>
                  </a:lnTo>
                  <a:lnTo>
                    <a:pt x="128" y="207"/>
                  </a:lnTo>
                  <a:lnTo>
                    <a:pt x="129" y="208"/>
                  </a:lnTo>
                  <a:lnTo>
                    <a:pt x="137" y="208"/>
                  </a:lnTo>
                  <a:lnTo>
                    <a:pt x="139" y="208"/>
                  </a:lnTo>
                  <a:lnTo>
                    <a:pt x="144" y="204"/>
                  </a:lnTo>
                  <a:lnTo>
                    <a:pt x="152" y="200"/>
                  </a:lnTo>
                  <a:lnTo>
                    <a:pt x="159" y="203"/>
                  </a:lnTo>
                  <a:lnTo>
                    <a:pt x="161" y="203"/>
                  </a:lnTo>
                  <a:lnTo>
                    <a:pt x="167" y="208"/>
                  </a:lnTo>
                  <a:lnTo>
                    <a:pt x="169" y="207"/>
                  </a:lnTo>
                  <a:lnTo>
                    <a:pt x="169" y="205"/>
                  </a:lnTo>
                  <a:lnTo>
                    <a:pt x="170" y="204"/>
                  </a:lnTo>
                  <a:lnTo>
                    <a:pt x="166" y="203"/>
                  </a:lnTo>
                  <a:lnTo>
                    <a:pt x="166" y="199"/>
                  </a:lnTo>
                  <a:lnTo>
                    <a:pt x="162" y="193"/>
                  </a:lnTo>
                  <a:lnTo>
                    <a:pt x="158" y="192"/>
                  </a:lnTo>
                  <a:lnTo>
                    <a:pt x="155" y="190"/>
                  </a:lnTo>
                  <a:lnTo>
                    <a:pt x="155" y="190"/>
                  </a:lnTo>
                  <a:lnTo>
                    <a:pt x="144" y="195"/>
                  </a:lnTo>
                  <a:lnTo>
                    <a:pt x="144" y="196"/>
                  </a:lnTo>
                  <a:lnTo>
                    <a:pt x="140" y="201"/>
                  </a:lnTo>
                  <a:lnTo>
                    <a:pt x="137" y="201"/>
                  </a:lnTo>
                  <a:lnTo>
                    <a:pt x="131" y="200"/>
                  </a:lnTo>
                  <a:lnTo>
                    <a:pt x="125" y="200"/>
                  </a:lnTo>
                  <a:lnTo>
                    <a:pt x="122" y="197"/>
                  </a:lnTo>
                  <a:lnTo>
                    <a:pt x="127" y="192"/>
                  </a:lnTo>
                  <a:lnTo>
                    <a:pt x="128" y="192"/>
                  </a:lnTo>
                  <a:lnTo>
                    <a:pt x="122" y="190"/>
                  </a:lnTo>
                  <a:lnTo>
                    <a:pt x="114" y="189"/>
                  </a:lnTo>
                  <a:lnTo>
                    <a:pt x="103" y="186"/>
                  </a:lnTo>
                  <a:lnTo>
                    <a:pt x="98" y="184"/>
                  </a:lnTo>
                  <a:lnTo>
                    <a:pt x="94" y="182"/>
                  </a:lnTo>
                  <a:lnTo>
                    <a:pt x="90" y="181"/>
                  </a:lnTo>
                  <a:lnTo>
                    <a:pt x="88" y="181"/>
                  </a:lnTo>
                  <a:lnTo>
                    <a:pt x="88" y="177"/>
                  </a:lnTo>
                  <a:lnTo>
                    <a:pt x="90" y="175"/>
                  </a:lnTo>
                  <a:lnTo>
                    <a:pt x="91" y="170"/>
                  </a:lnTo>
                  <a:lnTo>
                    <a:pt x="101" y="175"/>
                  </a:lnTo>
                  <a:lnTo>
                    <a:pt x="106" y="175"/>
                  </a:lnTo>
                  <a:lnTo>
                    <a:pt x="107" y="171"/>
                  </a:lnTo>
                  <a:lnTo>
                    <a:pt x="101" y="166"/>
                  </a:lnTo>
                  <a:lnTo>
                    <a:pt x="97" y="163"/>
                  </a:lnTo>
                  <a:lnTo>
                    <a:pt x="116" y="165"/>
                  </a:lnTo>
                  <a:lnTo>
                    <a:pt x="120" y="159"/>
                  </a:lnTo>
                  <a:lnTo>
                    <a:pt x="109" y="159"/>
                  </a:lnTo>
                  <a:lnTo>
                    <a:pt x="101" y="158"/>
                  </a:lnTo>
                  <a:lnTo>
                    <a:pt x="88" y="156"/>
                  </a:lnTo>
                  <a:lnTo>
                    <a:pt x="69" y="162"/>
                  </a:lnTo>
                  <a:lnTo>
                    <a:pt x="66" y="159"/>
                  </a:lnTo>
                  <a:lnTo>
                    <a:pt x="68" y="155"/>
                  </a:lnTo>
                  <a:lnTo>
                    <a:pt x="73" y="152"/>
                  </a:lnTo>
                  <a:lnTo>
                    <a:pt x="88" y="152"/>
                  </a:lnTo>
                  <a:lnTo>
                    <a:pt x="95" y="152"/>
                  </a:lnTo>
                  <a:lnTo>
                    <a:pt x="105" y="154"/>
                  </a:lnTo>
                  <a:lnTo>
                    <a:pt x="112" y="154"/>
                  </a:lnTo>
                  <a:lnTo>
                    <a:pt x="116" y="154"/>
                  </a:lnTo>
                  <a:lnTo>
                    <a:pt x="118" y="151"/>
                  </a:lnTo>
                  <a:lnTo>
                    <a:pt x="118" y="148"/>
                  </a:lnTo>
                  <a:lnTo>
                    <a:pt x="107" y="145"/>
                  </a:lnTo>
                  <a:lnTo>
                    <a:pt x="98" y="144"/>
                  </a:lnTo>
                  <a:lnTo>
                    <a:pt x="88" y="144"/>
                  </a:lnTo>
                  <a:lnTo>
                    <a:pt x="79" y="144"/>
                  </a:lnTo>
                  <a:lnTo>
                    <a:pt x="75" y="141"/>
                  </a:lnTo>
                  <a:lnTo>
                    <a:pt x="72" y="140"/>
                  </a:lnTo>
                  <a:lnTo>
                    <a:pt x="71" y="135"/>
                  </a:lnTo>
                  <a:lnTo>
                    <a:pt x="73" y="130"/>
                  </a:lnTo>
                  <a:lnTo>
                    <a:pt x="75" y="124"/>
                  </a:lnTo>
                  <a:lnTo>
                    <a:pt x="76" y="118"/>
                  </a:lnTo>
                  <a:lnTo>
                    <a:pt x="76" y="117"/>
                  </a:lnTo>
                  <a:lnTo>
                    <a:pt x="83" y="115"/>
                  </a:lnTo>
                  <a:lnTo>
                    <a:pt x="87" y="118"/>
                  </a:lnTo>
                  <a:lnTo>
                    <a:pt x="88" y="121"/>
                  </a:lnTo>
                  <a:lnTo>
                    <a:pt x="88" y="124"/>
                  </a:lnTo>
                  <a:lnTo>
                    <a:pt x="94" y="128"/>
                  </a:lnTo>
                  <a:lnTo>
                    <a:pt x="95" y="126"/>
                  </a:lnTo>
                  <a:lnTo>
                    <a:pt x="101" y="125"/>
                  </a:lnTo>
                  <a:lnTo>
                    <a:pt x="95" y="121"/>
                  </a:lnTo>
                  <a:lnTo>
                    <a:pt x="95" y="117"/>
                  </a:lnTo>
                  <a:lnTo>
                    <a:pt x="102" y="115"/>
                  </a:lnTo>
                  <a:lnTo>
                    <a:pt x="106" y="115"/>
                  </a:lnTo>
                  <a:lnTo>
                    <a:pt x="106" y="114"/>
                  </a:lnTo>
                  <a:lnTo>
                    <a:pt x="99" y="113"/>
                  </a:lnTo>
                  <a:lnTo>
                    <a:pt x="91" y="113"/>
                  </a:lnTo>
                  <a:lnTo>
                    <a:pt x="88" y="113"/>
                  </a:lnTo>
                  <a:lnTo>
                    <a:pt x="88" y="113"/>
                  </a:lnTo>
                  <a:lnTo>
                    <a:pt x="88" y="110"/>
                  </a:lnTo>
                  <a:lnTo>
                    <a:pt x="95" y="105"/>
                  </a:lnTo>
                  <a:lnTo>
                    <a:pt x="99" y="102"/>
                  </a:lnTo>
                  <a:lnTo>
                    <a:pt x="109" y="102"/>
                  </a:lnTo>
                  <a:lnTo>
                    <a:pt x="116" y="103"/>
                  </a:lnTo>
                  <a:lnTo>
                    <a:pt x="121" y="102"/>
                  </a:lnTo>
                  <a:lnTo>
                    <a:pt x="122" y="100"/>
                  </a:lnTo>
                  <a:lnTo>
                    <a:pt x="122" y="96"/>
                  </a:lnTo>
                  <a:lnTo>
                    <a:pt x="121" y="92"/>
                  </a:lnTo>
                  <a:lnTo>
                    <a:pt x="124" y="87"/>
                  </a:lnTo>
                  <a:lnTo>
                    <a:pt x="131" y="83"/>
                  </a:lnTo>
                  <a:lnTo>
                    <a:pt x="137" y="83"/>
                  </a:lnTo>
                  <a:lnTo>
                    <a:pt x="137" y="83"/>
                  </a:lnTo>
                  <a:lnTo>
                    <a:pt x="143" y="85"/>
                  </a:lnTo>
                  <a:lnTo>
                    <a:pt x="151" y="88"/>
                  </a:lnTo>
                  <a:lnTo>
                    <a:pt x="159" y="92"/>
                  </a:lnTo>
                  <a:lnTo>
                    <a:pt x="165" y="94"/>
                  </a:lnTo>
                  <a:lnTo>
                    <a:pt x="166" y="99"/>
                  </a:lnTo>
                  <a:lnTo>
                    <a:pt x="167" y="102"/>
                  </a:lnTo>
                  <a:lnTo>
                    <a:pt x="161" y="105"/>
                  </a:lnTo>
                  <a:lnTo>
                    <a:pt x="154" y="109"/>
                  </a:lnTo>
                  <a:lnTo>
                    <a:pt x="155" y="110"/>
                  </a:lnTo>
                  <a:lnTo>
                    <a:pt x="157" y="113"/>
                  </a:lnTo>
                  <a:lnTo>
                    <a:pt x="162" y="109"/>
                  </a:lnTo>
                  <a:lnTo>
                    <a:pt x="173" y="107"/>
                  </a:lnTo>
                  <a:lnTo>
                    <a:pt x="182" y="107"/>
                  </a:lnTo>
                  <a:lnTo>
                    <a:pt x="184" y="107"/>
                  </a:lnTo>
                  <a:lnTo>
                    <a:pt x="192" y="107"/>
                  </a:lnTo>
                  <a:lnTo>
                    <a:pt x="197" y="109"/>
                  </a:lnTo>
                  <a:lnTo>
                    <a:pt x="192" y="121"/>
                  </a:lnTo>
                  <a:lnTo>
                    <a:pt x="189" y="129"/>
                  </a:lnTo>
                  <a:lnTo>
                    <a:pt x="188" y="133"/>
                  </a:lnTo>
                  <a:lnTo>
                    <a:pt x="193" y="133"/>
                  </a:lnTo>
                  <a:lnTo>
                    <a:pt x="197" y="125"/>
                  </a:lnTo>
                  <a:lnTo>
                    <a:pt x="199" y="124"/>
                  </a:lnTo>
                  <a:lnTo>
                    <a:pt x="203" y="115"/>
                  </a:lnTo>
                  <a:lnTo>
                    <a:pt x="207" y="113"/>
                  </a:lnTo>
                  <a:lnTo>
                    <a:pt x="208" y="114"/>
                  </a:lnTo>
                  <a:lnTo>
                    <a:pt x="210" y="115"/>
                  </a:lnTo>
                  <a:lnTo>
                    <a:pt x="211" y="124"/>
                  </a:lnTo>
                  <a:lnTo>
                    <a:pt x="215" y="129"/>
                  </a:lnTo>
                  <a:lnTo>
                    <a:pt x="221" y="133"/>
                  </a:lnTo>
                  <a:lnTo>
                    <a:pt x="221" y="132"/>
                  </a:lnTo>
                  <a:lnTo>
                    <a:pt x="223" y="130"/>
                  </a:lnTo>
                  <a:lnTo>
                    <a:pt x="221" y="121"/>
                  </a:lnTo>
                  <a:lnTo>
                    <a:pt x="219" y="118"/>
                  </a:lnTo>
                  <a:lnTo>
                    <a:pt x="218" y="115"/>
                  </a:lnTo>
                  <a:lnTo>
                    <a:pt x="225" y="115"/>
                  </a:lnTo>
                  <a:lnTo>
                    <a:pt x="227" y="115"/>
                  </a:lnTo>
                  <a:lnTo>
                    <a:pt x="237" y="115"/>
                  </a:lnTo>
                  <a:lnTo>
                    <a:pt x="240" y="115"/>
                  </a:lnTo>
                  <a:lnTo>
                    <a:pt x="251" y="125"/>
                  </a:lnTo>
                  <a:lnTo>
                    <a:pt x="257" y="128"/>
                  </a:lnTo>
                  <a:lnTo>
                    <a:pt x="263" y="129"/>
                  </a:lnTo>
                  <a:lnTo>
                    <a:pt x="266" y="128"/>
                  </a:lnTo>
                  <a:lnTo>
                    <a:pt x="274" y="122"/>
                  </a:lnTo>
                  <a:lnTo>
                    <a:pt x="275" y="121"/>
                  </a:lnTo>
                  <a:lnTo>
                    <a:pt x="282" y="117"/>
                  </a:lnTo>
                  <a:lnTo>
                    <a:pt x="282" y="115"/>
                  </a:lnTo>
                  <a:lnTo>
                    <a:pt x="281" y="115"/>
                  </a:lnTo>
                  <a:lnTo>
                    <a:pt x="278" y="114"/>
                  </a:lnTo>
                  <a:lnTo>
                    <a:pt x="288" y="115"/>
                  </a:lnTo>
                  <a:lnTo>
                    <a:pt x="297" y="118"/>
                  </a:lnTo>
                  <a:lnTo>
                    <a:pt x="300" y="121"/>
                  </a:lnTo>
                  <a:lnTo>
                    <a:pt x="301" y="124"/>
                  </a:lnTo>
                  <a:lnTo>
                    <a:pt x="307" y="117"/>
                  </a:lnTo>
                  <a:lnTo>
                    <a:pt x="301" y="115"/>
                  </a:lnTo>
                  <a:lnTo>
                    <a:pt x="292" y="111"/>
                  </a:lnTo>
                  <a:lnTo>
                    <a:pt x="292" y="106"/>
                  </a:lnTo>
                  <a:lnTo>
                    <a:pt x="286" y="109"/>
                  </a:lnTo>
                  <a:lnTo>
                    <a:pt x="274" y="107"/>
                  </a:lnTo>
                  <a:lnTo>
                    <a:pt x="273" y="110"/>
                  </a:lnTo>
                  <a:lnTo>
                    <a:pt x="270" y="114"/>
                  </a:lnTo>
                  <a:lnTo>
                    <a:pt x="267" y="117"/>
                  </a:lnTo>
                  <a:lnTo>
                    <a:pt x="264" y="120"/>
                  </a:lnTo>
                  <a:lnTo>
                    <a:pt x="255" y="118"/>
                  </a:lnTo>
                  <a:lnTo>
                    <a:pt x="249" y="113"/>
                  </a:lnTo>
                  <a:lnTo>
                    <a:pt x="244" y="109"/>
                  </a:lnTo>
                  <a:lnTo>
                    <a:pt x="237" y="109"/>
                  </a:lnTo>
                  <a:lnTo>
                    <a:pt x="234" y="107"/>
                  </a:lnTo>
                  <a:lnTo>
                    <a:pt x="225" y="110"/>
                  </a:lnTo>
                  <a:lnTo>
                    <a:pt x="221" y="110"/>
                  </a:lnTo>
                  <a:lnTo>
                    <a:pt x="214" y="105"/>
                  </a:lnTo>
                  <a:lnTo>
                    <a:pt x="211" y="102"/>
                  </a:lnTo>
                  <a:lnTo>
                    <a:pt x="202" y="99"/>
                  </a:lnTo>
                  <a:lnTo>
                    <a:pt x="191" y="98"/>
                  </a:lnTo>
                  <a:lnTo>
                    <a:pt x="181" y="102"/>
                  </a:lnTo>
                  <a:lnTo>
                    <a:pt x="177" y="91"/>
                  </a:lnTo>
                  <a:lnTo>
                    <a:pt x="202" y="95"/>
                  </a:lnTo>
                  <a:lnTo>
                    <a:pt x="203" y="92"/>
                  </a:lnTo>
                  <a:lnTo>
                    <a:pt x="204" y="91"/>
                  </a:lnTo>
                  <a:lnTo>
                    <a:pt x="193" y="87"/>
                  </a:lnTo>
                  <a:lnTo>
                    <a:pt x="187" y="85"/>
                  </a:lnTo>
                  <a:lnTo>
                    <a:pt x="173" y="85"/>
                  </a:lnTo>
                  <a:lnTo>
                    <a:pt x="163" y="84"/>
                  </a:lnTo>
                  <a:lnTo>
                    <a:pt x="148" y="80"/>
                  </a:lnTo>
                  <a:lnTo>
                    <a:pt x="143" y="77"/>
                  </a:lnTo>
                  <a:lnTo>
                    <a:pt x="139" y="76"/>
                  </a:lnTo>
                  <a:lnTo>
                    <a:pt x="137" y="76"/>
                  </a:lnTo>
                  <a:lnTo>
                    <a:pt x="135" y="75"/>
                  </a:lnTo>
                  <a:lnTo>
                    <a:pt x="125" y="77"/>
                  </a:lnTo>
                  <a:lnTo>
                    <a:pt x="118" y="79"/>
                  </a:lnTo>
                  <a:lnTo>
                    <a:pt x="109" y="77"/>
                  </a:lnTo>
                  <a:lnTo>
                    <a:pt x="107" y="77"/>
                  </a:lnTo>
                  <a:lnTo>
                    <a:pt x="102" y="77"/>
                  </a:lnTo>
                  <a:lnTo>
                    <a:pt x="102" y="72"/>
                  </a:lnTo>
                  <a:lnTo>
                    <a:pt x="102" y="70"/>
                  </a:lnTo>
                  <a:lnTo>
                    <a:pt x="110" y="58"/>
                  </a:lnTo>
                  <a:lnTo>
                    <a:pt x="117" y="62"/>
                  </a:lnTo>
                  <a:lnTo>
                    <a:pt x="122" y="61"/>
                  </a:lnTo>
                  <a:lnTo>
                    <a:pt x="131" y="50"/>
                  </a:lnTo>
                  <a:lnTo>
                    <a:pt x="137" y="53"/>
                  </a:lnTo>
                  <a:lnTo>
                    <a:pt x="139" y="53"/>
                  </a:lnTo>
                  <a:lnTo>
                    <a:pt x="137" y="51"/>
                  </a:lnTo>
                  <a:lnTo>
                    <a:pt x="129" y="46"/>
                  </a:lnTo>
                  <a:lnTo>
                    <a:pt x="124" y="32"/>
                  </a:lnTo>
                  <a:lnTo>
                    <a:pt x="121" y="25"/>
                  </a:lnTo>
                  <a:lnTo>
                    <a:pt x="106" y="23"/>
                  </a:lnTo>
                  <a:lnTo>
                    <a:pt x="106" y="17"/>
                  </a:lnTo>
                  <a:lnTo>
                    <a:pt x="113" y="17"/>
                  </a:lnTo>
                  <a:lnTo>
                    <a:pt x="105" y="10"/>
                  </a:lnTo>
                  <a:lnTo>
                    <a:pt x="107" y="1"/>
                  </a:lnTo>
                  <a:lnTo>
                    <a:pt x="121" y="0"/>
                  </a:lnTo>
                  <a:lnTo>
                    <a:pt x="124" y="9"/>
                  </a:lnTo>
                  <a:lnTo>
                    <a:pt x="133" y="15"/>
                  </a:lnTo>
                  <a:lnTo>
                    <a:pt x="129" y="20"/>
                  </a:lnTo>
                  <a:lnTo>
                    <a:pt x="137" y="32"/>
                  </a:lnTo>
                  <a:lnTo>
                    <a:pt x="144" y="42"/>
                  </a:lnTo>
                  <a:lnTo>
                    <a:pt x="146" y="51"/>
                  </a:lnTo>
                  <a:close/>
                </a:path>
              </a:pathLst>
            </a:custGeom>
            <a:solidFill>
              <a:srgbClr val="5483B6"/>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4" name="Freeform 18">
              <a:extLst>
                <a:ext uri="{FF2B5EF4-FFF2-40B4-BE49-F238E27FC236}">
                  <a16:creationId xmlns:a16="http://schemas.microsoft.com/office/drawing/2014/main" id="{D999D03C-37CE-4713-AE98-3CB6C011BBCD}"/>
                </a:ext>
              </a:extLst>
            </p:cNvPr>
            <p:cNvSpPr>
              <a:spLocks noEditPoints="1"/>
            </p:cNvSpPr>
            <p:nvPr/>
          </p:nvSpPr>
          <p:spPr bwMode="auto">
            <a:xfrm>
              <a:off x="4175126" y="3957638"/>
              <a:ext cx="852488" cy="601663"/>
            </a:xfrm>
            <a:custGeom>
              <a:avLst/>
              <a:gdLst>
                <a:gd name="T0" fmla="*/ 23 w 537"/>
                <a:gd name="T1" fmla="*/ 285 h 379"/>
                <a:gd name="T2" fmla="*/ 39 w 537"/>
                <a:gd name="T3" fmla="*/ 266 h 379"/>
                <a:gd name="T4" fmla="*/ 93 w 537"/>
                <a:gd name="T5" fmla="*/ 266 h 379"/>
                <a:gd name="T6" fmla="*/ 120 w 537"/>
                <a:gd name="T7" fmla="*/ 249 h 379"/>
                <a:gd name="T8" fmla="*/ 127 w 537"/>
                <a:gd name="T9" fmla="*/ 195 h 379"/>
                <a:gd name="T10" fmla="*/ 207 w 537"/>
                <a:gd name="T11" fmla="*/ 174 h 379"/>
                <a:gd name="T12" fmla="*/ 153 w 537"/>
                <a:gd name="T13" fmla="*/ 170 h 379"/>
                <a:gd name="T14" fmla="*/ 330 w 537"/>
                <a:gd name="T15" fmla="*/ 124 h 379"/>
                <a:gd name="T16" fmla="*/ 295 w 537"/>
                <a:gd name="T17" fmla="*/ 127 h 379"/>
                <a:gd name="T18" fmla="*/ 308 w 537"/>
                <a:gd name="T19" fmla="*/ 97 h 379"/>
                <a:gd name="T20" fmla="*/ 524 w 537"/>
                <a:gd name="T21" fmla="*/ 98 h 379"/>
                <a:gd name="T22" fmla="*/ 518 w 537"/>
                <a:gd name="T23" fmla="*/ 177 h 379"/>
                <a:gd name="T24" fmla="*/ 479 w 537"/>
                <a:gd name="T25" fmla="*/ 264 h 379"/>
                <a:gd name="T26" fmla="*/ 337 w 537"/>
                <a:gd name="T27" fmla="*/ 322 h 379"/>
                <a:gd name="T28" fmla="*/ 237 w 537"/>
                <a:gd name="T29" fmla="*/ 371 h 379"/>
                <a:gd name="T30" fmla="*/ 138 w 537"/>
                <a:gd name="T31" fmla="*/ 350 h 379"/>
                <a:gd name="T32" fmla="*/ 86 w 537"/>
                <a:gd name="T33" fmla="*/ 365 h 379"/>
                <a:gd name="T34" fmla="*/ 9 w 537"/>
                <a:gd name="T35" fmla="*/ 345 h 379"/>
                <a:gd name="T36" fmla="*/ 31 w 537"/>
                <a:gd name="T37" fmla="*/ 305 h 379"/>
                <a:gd name="T38" fmla="*/ 56 w 537"/>
                <a:gd name="T39" fmla="*/ 338 h 379"/>
                <a:gd name="T40" fmla="*/ 103 w 537"/>
                <a:gd name="T41" fmla="*/ 342 h 379"/>
                <a:gd name="T42" fmla="*/ 75 w 537"/>
                <a:gd name="T43" fmla="*/ 300 h 379"/>
                <a:gd name="T44" fmla="*/ 125 w 537"/>
                <a:gd name="T45" fmla="*/ 266 h 379"/>
                <a:gd name="T46" fmla="*/ 146 w 537"/>
                <a:gd name="T47" fmla="*/ 313 h 379"/>
                <a:gd name="T48" fmla="*/ 153 w 537"/>
                <a:gd name="T49" fmla="*/ 271 h 379"/>
                <a:gd name="T50" fmla="*/ 196 w 537"/>
                <a:gd name="T51" fmla="*/ 286 h 379"/>
                <a:gd name="T52" fmla="*/ 207 w 537"/>
                <a:gd name="T53" fmla="*/ 350 h 379"/>
                <a:gd name="T54" fmla="*/ 199 w 537"/>
                <a:gd name="T55" fmla="*/ 335 h 379"/>
                <a:gd name="T56" fmla="*/ 255 w 537"/>
                <a:gd name="T57" fmla="*/ 313 h 379"/>
                <a:gd name="T58" fmla="*/ 202 w 537"/>
                <a:gd name="T59" fmla="*/ 275 h 379"/>
                <a:gd name="T60" fmla="*/ 146 w 537"/>
                <a:gd name="T61" fmla="*/ 249 h 379"/>
                <a:gd name="T62" fmla="*/ 147 w 537"/>
                <a:gd name="T63" fmla="*/ 233 h 379"/>
                <a:gd name="T64" fmla="*/ 121 w 537"/>
                <a:gd name="T65" fmla="*/ 213 h 379"/>
                <a:gd name="T66" fmla="*/ 168 w 537"/>
                <a:gd name="T67" fmla="*/ 207 h 379"/>
                <a:gd name="T68" fmla="*/ 207 w 537"/>
                <a:gd name="T69" fmla="*/ 200 h 379"/>
                <a:gd name="T70" fmla="*/ 247 w 537"/>
                <a:gd name="T71" fmla="*/ 215 h 379"/>
                <a:gd name="T72" fmla="*/ 296 w 537"/>
                <a:gd name="T73" fmla="*/ 236 h 379"/>
                <a:gd name="T74" fmla="*/ 263 w 537"/>
                <a:gd name="T75" fmla="*/ 213 h 379"/>
                <a:gd name="T76" fmla="*/ 330 w 537"/>
                <a:gd name="T77" fmla="*/ 195 h 379"/>
                <a:gd name="T78" fmla="*/ 345 w 537"/>
                <a:gd name="T79" fmla="*/ 181 h 379"/>
                <a:gd name="T80" fmla="*/ 266 w 537"/>
                <a:gd name="T81" fmla="*/ 184 h 379"/>
                <a:gd name="T82" fmla="*/ 219 w 537"/>
                <a:gd name="T83" fmla="*/ 166 h 379"/>
                <a:gd name="T84" fmla="*/ 211 w 537"/>
                <a:gd name="T85" fmla="*/ 131 h 379"/>
                <a:gd name="T86" fmla="*/ 296 w 537"/>
                <a:gd name="T87" fmla="*/ 135 h 379"/>
                <a:gd name="T88" fmla="*/ 350 w 537"/>
                <a:gd name="T89" fmla="*/ 135 h 379"/>
                <a:gd name="T90" fmla="*/ 405 w 537"/>
                <a:gd name="T91" fmla="*/ 203 h 379"/>
                <a:gd name="T92" fmla="*/ 359 w 537"/>
                <a:gd name="T93" fmla="*/ 132 h 379"/>
                <a:gd name="T94" fmla="*/ 371 w 537"/>
                <a:gd name="T95" fmla="*/ 123 h 379"/>
                <a:gd name="T96" fmla="*/ 395 w 537"/>
                <a:gd name="T97" fmla="*/ 159 h 379"/>
                <a:gd name="T98" fmla="*/ 404 w 537"/>
                <a:gd name="T99" fmla="*/ 142 h 379"/>
                <a:gd name="T100" fmla="*/ 416 w 537"/>
                <a:gd name="T101" fmla="*/ 124 h 379"/>
                <a:gd name="T102" fmla="*/ 374 w 537"/>
                <a:gd name="T103" fmla="*/ 109 h 379"/>
                <a:gd name="T104" fmla="*/ 410 w 537"/>
                <a:gd name="T105" fmla="*/ 95 h 379"/>
                <a:gd name="T106" fmla="*/ 468 w 537"/>
                <a:gd name="T107" fmla="*/ 105 h 379"/>
                <a:gd name="T108" fmla="*/ 514 w 537"/>
                <a:gd name="T109" fmla="*/ 82 h 379"/>
                <a:gd name="T110" fmla="*/ 364 w 537"/>
                <a:gd name="T111" fmla="*/ 64 h 379"/>
                <a:gd name="T112" fmla="*/ 421 w 537"/>
                <a:gd name="T113" fmla="*/ 43 h 379"/>
                <a:gd name="T114" fmla="*/ 421 w 537"/>
                <a:gd name="T115" fmla="*/ 52 h 379"/>
                <a:gd name="T116" fmla="*/ 460 w 537"/>
                <a:gd name="T117" fmla="*/ 35 h 379"/>
                <a:gd name="T118" fmla="*/ 344 w 537"/>
                <a:gd name="T11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379">
                  <a:moveTo>
                    <a:pt x="15" y="283"/>
                  </a:moveTo>
                  <a:lnTo>
                    <a:pt x="7" y="285"/>
                  </a:lnTo>
                  <a:lnTo>
                    <a:pt x="7" y="283"/>
                  </a:lnTo>
                  <a:lnTo>
                    <a:pt x="7" y="273"/>
                  </a:lnTo>
                  <a:lnTo>
                    <a:pt x="9" y="273"/>
                  </a:lnTo>
                  <a:lnTo>
                    <a:pt x="12" y="273"/>
                  </a:lnTo>
                  <a:lnTo>
                    <a:pt x="16" y="275"/>
                  </a:lnTo>
                  <a:lnTo>
                    <a:pt x="15" y="283"/>
                  </a:lnTo>
                  <a:close/>
                  <a:moveTo>
                    <a:pt x="48" y="297"/>
                  </a:moveTo>
                  <a:lnTo>
                    <a:pt x="48" y="298"/>
                  </a:lnTo>
                  <a:lnTo>
                    <a:pt x="30" y="298"/>
                  </a:lnTo>
                  <a:lnTo>
                    <a:pt x="22" y="298"/>
                  </a:lnTo>
                  <a:lnTo>
                    <a:pt x="20" y="293"/>
                  </a:lnTo>
                  <a:lnTo>
                    <a:pt x="34" y="290"/>
                  </a:lnTo>
                  <a:lnTo>
                    <a:pt x="23" y="285"/>
                  </a:lnTo>
                  <a:lnTo>
                    <a:pt x="27" y="273"/>
                  </a:lnTo>
                  <a:lnTo>
                    <a:pt x="28" y="273"/>
                  </a:lnTo>
                  <a:lnTo>
                    <a:pt x="34" y="271"/>
                  </a:lnTo>
                  <a:lnTo>
                    <a:pt x="49" y="273"/>
                  </a:lnTo>
                  <a:lnTo>
                    <a:pt x="57" y="278"/>
                  </a:lnTo>
                  <a:lnTo>
                    <a:pt x="48" y="297"/>
                  </a:lnTo>
                  <a:close/>
                  <a:moveTo>
                    <a:pt x="23" y="248"/>
                  </a:moveTo>
                  <a:lnTo>
                    <a:pt x="39" y="249"/>
                  </a:lnTo>
                  <a:lnTo>
                    <a:pt x="50" y="249"/>
                  </a:lnTo>
                  <a:lnTo>
                    <a:pt x="53" y="249"/>
                  </a:lnTo>
                  <a:lnTo>
                    <a:pt x="52" y="253"/>
                  </a:lnTo>
                  <a:lnTo>
                    <a:pt x="50" y="260"/>
                  </a:lnTo>
                  <a:lnTo>
                    <a:pt x="50" y="262"/>
                  </a:lnTo>
                  <a:lnTo>
                    <a:pt x="50" y="267"/>
                  </a:lnTo>
                  <a:lnTo>
                    <a:pt x="39" y="266"/>
                  </a:lnTo>
                  <a:lnTo>
                    <a:pt x="31" y="262"/>
                  </a:lnTo>
                  <a:lnTo>
                    <a:pt x="22" y="260"/>
                  </a:lnTo>
                  <a:lnTo>
                    <a:pt x="23" y="248"/>
                  </a:lnTo>
                  <a:close/>
                  <a:moveTo>
                    <a:pt x="63" y="289"/>
                  </a:moveTo>
                  <a:lnTo>
                    <a:pt x="60" y="285"/>
                  </a:lnTo>
                  <a:lnTo>
                    <a:pt x="61" y="279"/>
                  </a:lnTo>
                  <a:lnTo>
                    <a:pt x="61" y="278"/>
                  </a:lnTo>
                  <a:lnTo>
                    <a:pt x="61" y="275"/>
                  </a:lnTo>
                  <a:lnTo>
                    <a:pt x="65" y="266"/>
                  </a:lnTo>
                  <a:lnTo>
                    <a:pt x="60" y="260"/>
                  </a:lnTo>
                  <a:lnTo>
                    <a:pt x="64" y="248"/>
                  </a:lnTo>
                  <a:lnTo>
                    <a:pt x="80" y="245"/>
                  </a:lnTo>
                  <a:lnTo>
                    <a:pt x="86" y="245"/>
                  </a:lnTo>
                  <a:lnTo>
                    <a:pt x="86" y="259"/>
                  </a:lnTo>
                  <a:lnTo>
                    <a:pt x="93" y="266"/>
                  </a:lnTo>
                  <a:lnTo>
                    <a:pt x="93" y="267"/>
                  </a:lnTo>
                  <a:lnTo>
                    <a:pt x="73" y="281"/>
                  </a:lnTo>
                  <a:lnTo>
                    <a:pt x="72" y="282"/>
                  </a:lnTo>
                  <a:lnTo>
                    <a:pt x="65" y="288"/>
                  </a:lnTo>
                  <a:lnTo>
                    <a:pt x="63" y="289"/>
                  </a:lnTo>
                  <a:close/>
                  <a:moveTo>
                    <a:pt x="123" y="255"/>
                  </a:moveTo>
                  <a:lnTo>
                    <a:pt x="102" y="255"/>
                  </a:lnTo>
                  <a:lnTo>
                    <a:pt x="101" y="252"/>
                  </a:lnTo>
                  <a:lnTo>
                    <a:pt x="99" y="251"/>
                  </a:lnTo>
                  <a:lnTo>
                    <a:pt x="95" y="245"/>
                  </a:lnTo>
                  <a:lnTo>
                    <a:pt x="93" y="243"/>
                  </a:lnTo>
                  <a:lnTo>
                    <a:pt x="112" y="243"/>
                  </a:lnTo>
                  <a:lnTo>
                    <a:pt x="113" y="243"/>
                  </a:lnTo>
                  <a:lnTo>
                    <a:pt x="113" y="244"/>
                  </a:lnTo>
                  <a:lnTo>
                    <a:pt x="120" y="249"/>
                  </a:lnTo>
                  <a:lnTo>
                    <a:pt x="125" y="255"/>
                  </a:lnTo>
                  <a:lnTo>
                    <a:pt x="123" y="255"/>
                  </a:lnTo>
                  <a:close/>
                  <a:moveTo>
                    <a:pt x="106" y="225"/>
                  </a:moveTo>
                  <a:lnTo>
                    <a:pt x="102" y="226"/>
                  </a:lnTo>
                  <a:lnTo>
                    <a:pt x="101" y="213"/>
                  </a:lnTo>
                  <a:lnTo>
                    <a:pt x="94" y="213"/>
                  </a:lnTo>
                  <a:lnTo>
                    <a:pt x="94" y="207"/>
                  </a:lnTo>
                  <a:lnTo>
                    <a:pt x="99" y="207"/>
                  </a:lnTo>
                  <a:lnTo>
                    <a:pt x="102" y="203"/>
                  </a:lnTo>
                  <a:lnTo>
                    <a:pt x="109" y="203"/>
                  </a:lnTo>
                  <a:lnTo>
                    <a:pt x="106" y="225"/>
                  </a:lnTo>
                  <a:close/>
                  <a:moveTo>
                    <a:pt x="114" y="177"/>
                  </a:moveTo>
                  <a:lnTo>
                    <a:pt x="118" y="185"/>
                  </a:lnTo>
                  <a:lnTo>
                    <a:pt x="121" y="184"/>
                  </a:lnTo>
                  <a:lnTo>
                    <a:pt x="127" y="195"/>
                  </a:lnTo>
                  <a:lnTo>
                    <a:pt x="124" y="198"/>
                  </a:lnTo>
                  <a:lnTo>
                    <a:pt x="109" y="185"/>
                  </a:lnTo>
                  <a:lnTo>
                    <a:pt x="110" y="184"/>
                  </a:lnTo>
                  <a:lnTo>
                    <a:pt x="114" y="177"/>
                  </a:lnTo>
                  <a:close/>
                  <a:moveTo>
                    <a:pt x="139" y="180"/>
                  </a:moveTo>
                  <a:lnTo>
                    <a:pt x="134" y="191"/>
                  </a:lnTo>
                  <a:lnTo>
                    <a:pt x="125" y="184"/>
                  </a:lnTo>
                  <a:lnTo>
                    <a:pt x="123" y="178"/>
                  </a:lnTo>
                  <a:lnTo>
                    <a:pt x="123" y="176"/>
                  </a:lnTo>
                  <a:lnTo>
                    <a:pt x="127" y="176"/>
                  </a:lnTo>
                  <a:lnTo>
                    <a:pt x="139" y="180"/>
                  </a:lnTo>
                  <a:close/>
                  <a:moveTo>
                    <a:pt x="180" y="173"/>
                  </a:moveTo>
                  <a:lnTo>
                    <a:pt x="189" y="176"/>
                  </a:lnTo>
                  <a:lnTo>
                    <a:pt x="191" y="176"/>
                  </a:lnTo>
                  <a:lnTo>
                    <a:pt x="207" y="174"/>
                  </a:lnTo>
                  <a:lnTo>
                    <a:pt x="209" y="187"/>
                  </a:lnTo>
                  <a:lnTo>
                    <a:pt x="192" y="189"/>
                  </a:lnTo>
                  <a:lnTo>
                    <a:pt x="180" y="191"/>
                  </a:lnTo>
                  <a:lnTo>
                    <a:pt x="177" y="193"/>
                  </a:lnTo>
                  <a:lnTo>
                    <a:pt x="173" y="191"/>
                  </a:lnTo>
                  <a:lnTo>
                    <a:pt x="174" y="187"/>
                  </a:lnTo>
                  <a:lnTo>
                    <a:pt x="179" y="181"/>
                  </a:lnTo>
                  <a:lnTo>
                    <a:pt x="180" y="173"/>
                  </a:lnTo>
                  <a:close/>
                  <a:moveTo>
                    <a:pt x="153" y="170"/>
                  </a:moveTo>
                  <a:lnTo>
                    <a:pt x="150" y="172"/>
                  </a:lnTo>
                  <a:lnTo>
                    <a:pt x="146" y="166"/>
                  </a:lnTo>
                  <a:lnTo>
                    <a:pt x="147" y="161"/>
                  </a:lnTo>
                  <a:lnTo>
                    <a:pt x="157" y="154"/>
                  </a:lnTo>
                  <a:lnTo>
                    <a:pt x="155" y="166"/>
                  </a:lnTo>
                  <a:lnTo>
                    <a:pt x="153" y="170"/>
                  </a:lnTo>
                  <a:close/>
                  <a:moveTo>
                    <a:pt x="211" y="162"/>
                  </a:moveTo>
                  <a:lnTo>
                    <a:pt x="207" y="169"/>
                  </a:lnTo>
                  <a:lnTo>
                    <a:pt x="192" y="154"/>
                  </a:lnTo>
                  <a:lnTo>
                    <a:pt x="191" y="153"/>
                  </a:lnTo>
                  <a:lnTo>
                    <a:pt x="196" y="143"/>
                  </a:lnTo>
                  <a:lnTo>
                    <a:pt x="213" y="148"/>
                  </a:lnTo>
                  <a:lnTo>
                    <a:pt x="211" y="162"/>
                  </a:lnTo>
                  <a:close/>
                  <a:moveTo>
                    <a:pt x="327" y="128"/>
                  </a:moveTo>
                  <a:lnTo>
                    <a:pt x="322" y="129"/>
                  </a:lnTo>
                  <a:lnTo>
                    <a:pt x="319" y="127"/>
                  </a:lnTo>
                  <a:lnTo>
                    <a:pt x="320" y="123"/>
                  </a:lnTo>
                  <a:lnTo>
                    <a:pt x="322" y="121"/>
                  </a:lnTo>
                  <a:lnTo>
                    <a:pt x="323" y="121"/>
                  </a:lnTo>
                  <a:lnTo>
                    <a:pt x="327" y="120"/>
                  </a:lnTo>
                  <a:lnTo>
                    <a:pt x="330" y="124"/>
                  </a:lnTo>
                  <a:lnTo>
                    <a:pt x="330" y="125"/>
                  </a:lnTo>
                  <a:lnTo>
                    <a:pt x="327" y="128"/>
                  </a:lnTo>
                  <a:close/>
                  <a:moveTo>
                    <a:pt x="319" y="113"/>
                  </a:moveTo>
                  <a:lnTo>
                    <a:pt x="316" y="113"/>
                  </a:lnTo>
                  <a:lnTo>
                    <a:pt x="315" y="113"/>
                  </a:lnTo>
                  <a:lnTo>
                    <a:pt x="316" y="108"/>
                  </a:lnTo>
                  <a:lnTo>
                    <a:pt x="316" y="97"/>
                  </a:lnTo>
                  <a:lnTo>
                    <a:pt x="327" y="95"/>
                  </a:lnTo>
                  <a:lnTo>
                    <a:pt x="334" y="94"/>
                  </a:lnTo>
                  <a:lnTo>
                    <a:pt x="331" y="106"/>
                  </a:lnTo>
                  <a:lnTo>
                    <a:pt x="320" y="112"/>
                  </a:lnTo>
                  <a:lnTo>
                    <a:pt x="319" y="113"/>
                  </a:lnTo>
                  <a:close/>
                  <a:moveTo>
                    <a:pt x="308" y="98"/>
                  </a:moveTo>
                  <a:lnTo>
                    <a:pt x="310" y="118"/>
                  </a:lnTo>
                  <a:lnTo>
                    <a:pt x="295" y="127"/>
                  </a:lnTo>
                  <a:lnTo>
                    <a:pt x="286" y="129"/>
                  </a:lnTo>
                  <a:lnTo>
                    <a:pt x="282" y="125"/>
                  </a:lnTo>
                  <a:lnTo>
                    <a:pt x="271" y="116"/>
                  </a:lnTo>
                  <a:lnTo>
                    <a:pt x="271" y="114"/>
                  </a:lnTo>
                  <a:lnTo>
                    <a:pt x="271" y="113"/>
                  </a:lnTo>
                  <a:lnTo>
                    <a:pt x="277" y="110"/>
                  </a:lnTo>
                  <a:lnTo>
                    <a:pt x="278" y="102"/>
                  </a:lnTo>
                  <a:lnTo>
                    <a:pt x="286" y="97"/>
                  </a:lnTo>
                  <a:lnTo>
                    <a:pt x="292" y="102"/>
                  </a:lnTo>
                  <a:lnTo>
                    <a:pt x="299" y="101"/>
                  </a:lnTo>
                  <a:lnTo>
                    <a:pt x="301" y="87"/>
                  </a:lnTo>
                  <a:lnTo>
                    <a:pt x="308" y="87"/>
                  </a:lnTo>
                  <a:lnTo>
                    <a:pt x="308" y="94"/>
                  </a:lnTo>
                  <a:lnTo>
                    <a:pt x="308" y="95"/>
                  </a:lnTo>
                  <a:lnTo>
                    <a:pt x="308" y="97"/>
                  </a:lnTo>
                  <a:lnTo>
                    <a:pt x="308" y="98"/>
                  </a:lnTo>
                  <a:close/>
                  <a:moveTo>
                    <a:pt x="329" y="91"/>
                  </a:moveTo>
                  <a:lnTo>
                    <a:pt x="320" y="91"/>
                  </a:lnTo>
                  <a:lnTo>
                    <a:pt x="318" y="90"/>
                  </a:lnTo>
                  <a:lnTo>
                    <a:pt x="316" y="90"/>
                  </a:lnTo>
                  <a:lnTo>
                    <a:pt x="312" y="87"/>
                  </a:lnTo>
                  <a:lnTo>
                    <a:pt x="315" y="84"/>
                  </a:lnTo>
                  <a:lnTo>
                    <a:pt x="319" y="83"/>
                  </a:lnTo>
                  <a:lnTo>
                    <a:pt x="333" y="84"/>
                  </a:lnTo>
                  <a:lnTo>
                    <a:pt x="334" y="91"/>
                  </a:lnTo>
                  <a:lnTo>
                    <a:pt x="329" y="91"/>
                  </a:lnTo>
                  <a:close/>
                  <a:moveTo>
                    <a:pt x="514" y="84"/>
                  </a:moveTo>
                  <a:lnTo>
                    <a:pt x="526" y="93"/>
                  </a:lnTo>
                  <a:lnTo>
                    <a:pt x="526" y="94"/>
                  </a:lnTo>
                  <a:lnTo>
                    <a:pt x="524" y="98"/>
                  </a:lnTo>
                  <a:lnTo>
                    <a:pt x="525" y="106"/>
                  </a:lnTo>
                  <a:lnTo>
                    <a:pt x="522" y="112"/>
                  </a:lnTo>
                  <a:lnTo>
                    <a:pt x="521" y="114"/>
                  </a:lnTo>
                  <a:lnTo>
                    <a:pt x="520" y="127"/>
                  </a:lnTo>
                  <a:lnTo>
                    <a:pt x="525" y="129"/>
                  </a:lnTo>
                  <a:lnTo>
                    <a:pt x="525" y="135"/>
                  </a:lnTo>
                  <a:lnTo>
                    <a:pt x="526" y="136"/>
                  </a:lnTo>
                  <a:lnTo>
                    <a:pt x="529" y="138"/>
                  </a:lnTo>
                  <a:lnTo>
                    <a:pt x="537" y="139"/>
                  </a:lnTo>
                  <a:lnTo>
                    <a:pt x="528" y="142"/>
                  </a:lnTo>
                  <a:lnTo>
                    <a:pt x="525" y="142"/>
                  </a:lnTo>
                  <a:lnTo>
                    <a:pt x="517" y="151"/>
                  </a:lnTo>
                  <a:lnTo>
                    <a:pt x="517" y="155"/>
                  </a:lnTo>
                  <a:lnTo>
                    <a:pt x="518" y="169"/>
                  </a:lnTo>
                  <a:lnTo>
                    <a:pt x="518" y="177"/>
                  </a:lnTo>
                  <a:lnTo>
                    <a:pt x="518" y="178"/>
                  </a:lnTo>
                  <a:lnTo>
                    <a:pt x="518" y="180"/>
                  </a:lnTo>
                  <a:lnTo>
                    <a:pt x="513" y="188"/>
                  </a:lnTo>
                  <a:lnTo>
                    <a:pt x="506" y="193"/>
                  </a:lnTo>
                  <a:lnTo>
                    <a:pt x="477" y="202"/>
                  </a:lnTo>
                  <a:lnTo>
                    <a:pt x="475" y="200"/>
                  </a:lnTo>
                  <a:lnTo>
                    <a:pt x="471" y="199"/>
                  </a:lnTo>
                  <a:lnTo>
                    <a:pt x="449" y="210"/>
                  </a:lnTo>
                  <a:lnTo>
                    <a:pt x="473" y="247"/>
                  </a:lnTo>
                  <a:lnTo>
                    <a:pt x="475" y="249"/>
                  </a:lnTo>
                  <a:lnTo>
                    <a:pt x="475" y="249"/>
                  </a:lnTo>
                  <a:lnTo>
                    <a:pt x="480" y="249"/>
                  </a:lnTo>
                  <a:lnTo>
                    <a:pt x="483" y="249"/>
                  </a:lnTo>
                  <a:lnTo>
                    <a:pt x="486" y="255"/>
                  </a:lnTo>
                  <a:lnTo>
                    <a:pt x="479" y="264"/>
                  </a:lnTo>
                  <a:lnTo>
                    <a:pt x="477" y="271"/>
                  </a:lnTo>
                  <a:lnTo>
                    <a:pt x="477" y="273"/>
                  </a:lnTo>
                  <a:lnTo>
                    <a:pt x="475" y="288"/>
                  </a:lnTo>
                  <a:lnTo>
                    <a:pt x="458" y="301"/>
                  </a:lnTo>
                  <a:lnTo>
                    <a:pt x="442" y="305"/>
                  </a:lnTo>
                  <a:lnTo>
                    <a:pt x="438" y="298"/>
                  </a:lnTo>
                  <a:lnTo>
                    <a:pt x="417" y="297"/>
                  </a:lnTo>
                  <a:lnTo>
                    <a:pt x="409" y="296"/>
                  </a:lnTo>
                  <a:lnTo>
                    <a:pt x="376" y="296"/>
                  </a:lnTo>
                  <a:lnTo>
                    <a:pt x="352" y="303"/>
                  </a:lnTo>
                  <a:lnTo>
                    <a:pt x="345" y="309"/>
                  </a:lnTo>
                  <a:lnTo>
                    <a:pt x="342" y="313"/>
                  </a:lnTo>
                  <a:lnTo>
                    <a:pt x="342" y="315"/>
                  </a:lnTo>
                  <a:lnTo>
                    <a:pt x="337" y="320"/>
                  </a:lnTo>
                  <a:lnTo>
                    <a:pt x="337" y="322"/>
                  </a:lnTo>
                  <a:lnTo>
                    <a:pt x="320" y="338"/>
                  </a:lnTo>
                  <a:lnTo>
                    <a:pt x="305" y="339"/>
                  </a:lnTo>
                  <a:lnTo>
                    <a:pt x="301" y="334"/>
                  </a:lnTo>
                  <a:lnTo>
                    <a:pt x="290" y="334"/>
                  </a:lnTo>
                  <a:lnTo>
                    <a:pt x="285" y="338"/>
                  </a:lnTo>
                  <a:lnTo>
                    <a:pt x="281" y="339"/>
                  </a:lnTo>
                  <a:lnTo>
                    <a:pt x="278" y="342"/>
                  </a:lnTo>
                  <a:lnTo>
                    <a:pt x="270" y="348"/>
                  </a:lnTo>
                  <a:lnTo>
                    <a:pt x="275" y="358"/>
                  </a:lnTo>
                  <a:lnTo>
                    <a:pt x="269" y="364"/>
                  </a:lnTo>
                  <a:lnTo>
                    <a:pt x="260" y="354"/>
                  </a:lnTo>
                  <a:lnTo>
                    <a:pt x="247" y="354"/>
                  </a:lnTo>
                  <a:lnTo>
                    <a:pt x="245" y="363"/>
                  </a:lnTo>
                  <a:lnTo>
                    <a:pt x="237" y="368"/>
                  </a:lnTo>
                  <a:lnTo>
                    <a:pt x="237" y="371"/>
                  </a:lnTo>
                  <a:lnTo>
                    <a:pt x="237" y="375"/>
                  </a:lnTo>
                  <a:lnTo>
                    <a:pt x="224" y="371"/>
                  </a:lnTo>
                  <a:lnTo>
                    <a:pt x="224" y="367"/>
                  </a:lnTo>
                  <a:lnTo>
                    <a:pt x="214" y="371"/>
                  </a:lnTo>
                  <a:lnTo>
                    <a:pt x="203" y="371"/>
                  </a:lnTo>
                  <a:lnTo>
                    <a:pt x="199" y="376"/>
                  </a:lnTo>
                  <a:lnTo>
                    <a:pt x="187" y="373"/>
                  </a:lnTo>
                  <a:lnTo>
                    <a:pt x="173" y="379"/>
                  </a:lnTo>
                  <a:lnTo>
                    <a:pt x="168" y="376"/>
                  </a:lnTo>
                  <a:lnTo>
                    <a:pt x="162" y="368"/>
                  </a:lnTo>
                  <a:lnTo>
                    <a:pt x="159" y="361"/>
                  </a:lnTo>
                  <a:lnTo>
                    <a:pt x="157" y="354"/>
                  </a:lnTo>
                  <a:lnTo>
                    <a:pt x="153" y="348"/>
                  </a:lnTo>
                  <a:lnTo>
                    <a:pt x="147" y="352"/>
                  </a:lnTo>
                  <a:lnTo>
                    <a:pt x="138" y="350"/>
                  </a:lnTo>
                  <a:lnTo>
                    <a:pt x="132" y="354"/>
                  </a:lnTo>
                  <a:lnTo>
                    <a:pt x="132" y="360"/>
                  </a:lnTo>
                  <a:lnTo>
                    <a:pt x="121" y="358"/>
                  </a:lnTo>
                  <a:lnTo>
                    <a:pt x="118" y="367"/>
                  </a:lnTo>
                  <a:lnTo>
                    <a:pt x="116" y="368"/>
                  </a:lnTo>
                  <a:lnTo>
                    <a:pt x="108" y="371"/>
                  </a:lnTo>
                  <a:lnTo>
                    <a:pt x="105" y="369"/>
                  </a:lnTo>
                  <a:lnTo>
                    <a:pt x="98" y="363"/>
                  </a:lnTo>
                  <a:lnTo>
                    <a:pt x="99" y="361"/>
                  </a:lnTo>
                  <a:lnTo>
                    <a:pt x="102" y="358"/>
                  </a:lnTo>
                  <a:lnTo>
                    <a:pt x="93" y="356"/>
                  </a:lnTo>
                  <a:lnTo>
                    <a:pt x="86" y="361"/>
                  </a:lnTo>
                  <a:lnTo>
                    <a:pt x="84" y="361"/>
                  </a:lnTo>
                  <a:lnTo>
                    <a:pt x="86" y="363"/>
                  </a:lnTo>
                  <a:lnTo>
                    <a:pt x="86" y="365"/>
                  </a:lnTo>
                  <a:lnTo>
                    <a:pt x="84" y="365"/>
                  </a:lnTo>
                  <a:lnTo>
                    <a:pt x="83" y="365"/>
                  </a:lnTo>
                  <a:lnTo>
                    <a:pt x="72" y="368"/>
                  </a:lnTo>
                  <a:lnTo>
                    <a:pt x="71" y="365"/>
                  </a:lnTo>
                  <a:lnTo>
                    <a:pt x="67" y="360"/>
                  </a:lnTo>
                  <a:lnTo>
                    <a:pt x="65" y="357"/>
                  </a:lnTo>
                  <a:lnTo>
                    <a:pt x="45" y="361"/>
                  </a:lnTo>
                  <a:lnTo>
                    <a:pt x="35" y="356"/>
                  </a:lnTo>
                  <a:lnTo>
                    <a:pt x="31" y="358"/>
                  </a:lnTo>
                  <a:lnTo>
                    <a:pt x="12" y="357"/>
                  </a:lnTo>
                  <a:lnTo>
                    <a:pt x="8" y="354"/>
                  </a:lnTo>
                  <a:lnTo>
                    <a:pt x="4" y="350"/>
                  </a:lnTo>
                  <a:lnTo>
                    <a:pt x="0" y="353"/>
                  </a:lnTo>
                  <a:lnTo>
                    <a:pt x="7" y="346"/>
                  </a:lnTo>
                  <a:lnTo>
                    <a:pt x="9" y="345"/>
                  </a:lnTo>
                  <a:lnTo>
                    <a:pt x="9" y="338"/>
                  </a:lnTo>
                  <a:lnTo>
                    <a:pt x="12" y="337"/>
                  </a:lnTo>
                  <a:lnTo>
                    <a:pt x="13" y="337"/>
                  </a:lnTo>
                  <a:lnTo>
                    <a:pt x="13" y="328"/>
                  </a:lnTo>
                  <a:lnTo>
                    <a:pt x="16" y="330"/>
                  </a:lnTo>
                  <a:lnTo>
                    <a:pt x="22" y="331"/>
                  </a:lnTo>
                  <a:lnTo>
                    <a:pt x="22" y="327"/>
                  </a:lnTo>
                  <a:lnTo>
                    <a:pt x="19" y="324"/>
                  </a:lnTo>
                  <a:lnTo>
                    <a:pt x="18" y="322"/>
                  </a:lnTo>
                  <a:lnTo>
                    <a:pt x="8" y="316"/>
                  </a:lnTo>
                  <a:lnTo>
                    <a:pt x="3" y="311"/>
                  </a:lnTo>
                  <a:lnTo>
                    <a:pt x="12" y="297"/>
                  </a:lnTo>
                  <a:lnTo>
                    <a:pt x="18" y="298"/>
                  </a:lnTo>
                  <a:lnTo>
                    <a:pt x="23" y="305"/>
                  </a:lnTo>
                  <a:lnTo>
                    <a:pt x="31" y="305"/>
                  </a:lnTo>
                  <a:lnTo>
                    <a:pt x="33" y="305"/>
                  </a:lnTo>
                  <a:lnTo>
                    <a:pt x="33" y="313"/>
                  </a:lnTo>
                  <a:lnTo>
                    <a:pt x="34" y="322"/>
                  </a:lnTo>
                  <a:lnTo>
                    <a:pt x="38" y="328"/>
                  </a:lnTo>
                  <a:lnTo>
                    <a:pt x="42" y="327"/>
                  </a:lnTo>
                  <a:lnTo>
                    <a:pt x="41" y="318"/>
                  </a:lnTo>
                  <a:lnTo>
                    <a:pt x="39" y="311"/>
                  </a:lnTo>
                  <a:lnTo>
                    <a:pt x="39" y="305"/>
                  </a:lnTo>
                  <a:lnTo>
                    <a:pt x="49" y="305"/>
                  </a:lnTo>
                  <a:lnTo>
                    <a:pt x="58" y="304"/>
                  </a:lnTo>
                  <a:lnTo>
                    <a:pt x="63" y="305"/>
                  </a:lnTo>
                  <a:lnTo>
                    <a:pt x="65" y="312"/>
                  </a:lnTo>
                  <a:lnTo>
                    <a:pt x="64" y="320"/>
                  </a:lnTo>
                  <a:lnTo>
                    <a:pt x="61" y="327"/>
                  </a:lnTo>
                  <a:lnTo>
                    <a:pt x="56" y="338"/>
                  </a:lnTo>
                  <a:lnTo>
                    <a:pt x="52" y="341"/>
                  </a:lnTo>
                  <a:lnTo>
                    <a:pt x="49" y="348"/>
                  </a:lnTo>
                  <a:lnTo>
                    <a:pt x="49" y="349"/>
                  </a:lnTo>
                  <a:lnTo>
                    <a:pt x="53" y="352"/>
                  </a:lnTo>
                  <a:lnTo>
                    <a:pt x="60" y="343"/>
                  </a:lnTo>
                  <a:lnTo>
                    <a:pt x="71" y="328"/>
                  </a:lnTo>
                  <a:lnTo>
                    <a:pt x="75" y="322"/>
                  </a:lnTo>
                  <a:lnTo>
                    <a:pt x="79" y="324"/>
                  </a:lnTo>
                  <a:lnTo>
                    <a:pt x="82" y="333"/>
                  </a:lnTo>
                  <a:lnTo>
                    <a:pt x="79" y="341"/>
                  </a:lnTo>
                  <a:lnTo>
                    <a:pt x="84" y="339"/>
                  </a:lnTo>
                  <a:lnTo>
                    <a:pt x="88" y="338"/>
                  </a:lnTo>
                  <a:lnTo>
                    <a:pt x="90" y="338"/>
                  </a:lnTo>
                  <a:lnTo>
                    <a:pt x="98" y="339"/>
                  </a:lnTo>
                  <a:lnTo>
                    <a:pt x="103" y="342"/>
                  </a:lnTo>
                  <a:lnTo>
                    <a:pt x="109" y="343"/>
                  </a:lnTo>
                  <a:lnTo>
                    <a:pt x="110" y="343"/>
                  </a:lnTo>
                  <a:lnTo>
                    <a:pt x="112" y="339"/>
                  </a:lnTo>
                  <a:lnTo>
                    <a:pt x="103" y="337"/>
                  </a:lnTo>
                  <a:lnTo>
                    <a:pt x="93" y="331"/>
                  </a:lnTo>
                  <a:lnTo>
                    <a:pt x="86" y="324"/>
                  </a:lnTo>
                  <a:lnTo>
                    <a:pt x="86" y="323"/>
                  </a:lnTo>
                  <a:lnTo>
                    <a:pt x="83" y="318"/>
                  </a:lnTo>
                  <a:lnTo>
                    <a:pt x="82" y="315"/>
                  </a:lnTo>
                  <a:lnTo>
                    <a:pt x="79" y="311"/>
                  </a:lnTo>
                  <a:lnTo>
                    <a:pt x="76" y="307"/>
                  </a:lnTo>
                  <a:lnTo>
                    <a:pt x="75" y="305"/>
                  </a:lnTo>
                  <a:lnTo>
                    <a:pt x="75" y="303"/>
                  </a:lnTo>
                  <a:lnTo>
                    <a:pt x="75" y="301"/>
                  </a:lnTo>
                  <a:lnTo>
                    <a:pt x="75" y="300"/>
                  </a:lnTo>
                  <a:lnTo>
                    <a:pt x="84" y="305"/>
                  </a:lnTo>
                  <a:lnTo>
                    <a:pt x="86" y="305"/>
                  </a:lnTo>
                  <a:lnTo>
                    <a:pt x="91" y="307"/>
                  </a:lnTo>
                  <a:lnTo>
                    <a:pt x="93" y="305"/>
                  </a:lnTo>
                  <a:lnTo>
                    <a:pt x="91" y="304"/>
                  </a:lnTo>
                  <a:lnTo>
                    <a:pt x="88" y="303"/>
                  </a:lnTo>
                  <a:lnTo>
                    <a:pt x="82" y="300"/>
                  </a:lnTo>
                  <a:lnTo>
                    <a:pt x="79" y="292"/>
                  </a:lnTo>
                  <a:lnTo>
                    <a:pt x="75" y="289"/>
                  </a:lnTo>
                  <a:lnTo>
                    <a:pt x="84" y="281"/>
                  </a:lnTo>
                  <a:lnTo>
                    <a:pt x="109" y="267"/>
                  </a:lnTo>
                  <a:lnTo>
                    <a:pt x="121" y="264"/>
                  </a:lnTo>
                  <a:lnTo>
                    <a:pt x="124" y="264"/>
                  </a:lnTo>
                  <a:lnTo>
                    <a:pt x="125" y="264"/>
                  </a:lnTo>
                  <a:lnTo>
                    <a:pt x="125" y="266"/>
                  </a:lnTo>
                  <a:lnTo>
                    <a:pt x="131" y="281"/>
                  </a:lnTo>
                  <a:lnTo>
                    <a:pt x="131" y="292"/>
                  </a:lnTo>
                  <a:lnTo>
                    <a:pt x="134" y="298"/>
                  </a:lnTo>
                  <a:lnTo>
                    <a:pt x="136" y="304"/>
                  </a:lnTo>
                  <a:lnTo>
                    <a:pt x="138" y="305"/>
                  </a:lnTo>
                  <a:lnTo>
                    <a:pt x="139" y="312"/>
                  </a:lnTo>
                  <a:lnTo>
                    <a:pt x="140" y="316"/>
                  </a:lnTo>
                  <a:lnTo>
                    <a:pt x="146" y="326"/>
                  </a:lnTo>
                  <a:lnTo>
                    <a:pt x="142" y="331"/>
                  </a:lnTo>
                  <a:lnTo>
                    <a:pt x="138" y="335"/>
                  </a:lnTo>
                  <a:lnTo>
                    <a:pt x="144" y="335"/>
                  </a:lnTo>
                  <a:lnTo>
                    <a:pt x="147" y="333"/>
                  </a:lnTo>
                  <a:lnTo>
                    <a:pt x="150" y="333"/>
                  </a:lnTo>
                  <a:lnTo>
                    <a:pt x="150" y="326"/>
                  </a:lnTo>
                  <a:lnTo>
                    <a:pt x="146" y="313"/>
                  </a:lnTo>
                  <a:lnTo>
                    <a:pt x="147" y="313"/>
                  </a:lnTo>
                  <a:lnTo>
                    <a:pt x="154" y="312"/>
                  </a:lnTo>
                  <a:lnTo>
                    <a:pt x="151" y="309"/>
                  </a:lnTo>
                  <a:lnTo>
                    <a:pt x="144" y="308"/>
                  </a:lnTo>
                  <a:lnTo>
                    <a:pt x="143" y="297"/>
                  </a:lnTo>
                  <a:lnTo>
                    <a:pt x="140" y="286"/>
                  </a:lnTo>
                  <a:lnTo>
                    <a:pt x="138" y="275"/>
                  </a:lnTo>
                  <a:lnTo>
                    <a:pt x="138" y="273"/>
                  </a:lnTo>
                  <a:lnTo>
                    <a:pt x="132" y="267"/>
                  </a:lnTo>
                  <a:lnTo>
                    <a:pt x="134" y="260"/>
                  </a:lnTo>
                  <a:lnTo>
                    <a:pt x="143" y="258"/>
                  </a:lnTo>
                  <a:lnTo>
                    <a:pt x="151" y="262"/>
                  </a:lnTo>
                  <a:lnTo>
                    <a:pt x="151" y="267"/>
                  </a:lnTo>
                  <a:lnTo>
                    <a:pt x="151" y="271"/>
                  </a:lnTo>
                  <a:lnTo>
                    <a:pt x="153" y="271"/>
                  </a:lnTo>
                  <a:lnTo>
                    <a:pt x="154" y="271"/>
                  </a:lnTo>
                  <a:lnTo>
                    <a:pt x="155" y="270"/>
                  </a:lnTo>
                  <a:lnTo>
                    <a:pt x="155" y="264"/>
                  </a:lnTo>
                  <a:lnTo>
                    <a:pt x="155" y="260"/>
                  </a:lnTo>
                  <a:lnTo>
                    <a:pt x="154" y="255"/>
                  </a:lnTo>
                  <a:lnTo>
                    <a:pt x="169" y="251"/>
                  </a:lnTo>
                  <a:lnTo>
                    <a:pt x="174" y="251"/>
                  </a:lnTo>
                  <a:lnTo>
                    <a:pt x="177" y="256"/>
                  </a:lnTo>
                  <a:lnTo>
                    <a:pt x="184" y="258"/>
                  </a:lnTo>
                  <a:lnTo>
                    <a:pt x="189" y="258"/>
                  </a:lnTo>
                  <a:lnTo>
                    <a:pt x="189" y="260"/>
                  </a:lnTo>
                  <a:lnTo>
                    <a:pt x="191" y="271"/>
                  </a:lnTo>
                  <a:lnTo>
                    <a:pt x="192" y="273"/>
                  </a:lnTo>
                  <a:lnTo>
                    <a:pt x="195" y="279"/>
                  </a:lnTo>
                  <a:lnTo>
                    <a:pt x="196" y="286"/>
                  </a:lnTo>
                  <a:lnTo>
                    <a:pt x="198" y="293"/>
                  </a:lnTo>
                  <a:lnTo>
                    <a:pt x="204" y="297"/>
                  </a:lnTo>
                  <a:lnTo>
                    <a:pt x="200" y="312"/>
                  </a:lnTo>
                  <a:lnTo>
                    <a:pt x="199" y="326"/>
                  </a:lnTo>
                  <a:lnTo>
                    <a:pt x="191" y="335"/>
                  </a:lnTo>
                  <a:lnTo>
                    <a:pt x="185" y="339"/>
                  </a:lnTo>
                  <a:lnTo>
                    <a:pt x="180" y="345"/>
                  </a:lnTo>
                  <a:lnTo>
                    <a:pt x="180" y="346"/>
                  </a:lnTo>
                  <a:lnTo>
                    <a:pt x="183" y="348"/>
                  </a:lnTo>
                  <a:lnTo>
                    <a:pt x="185" y="346"/>
                  </a:lnTo>
                  <a:lnTo>
                    <a:pt x="187" y="346"/>
                  </a:lnTo>
                  <a:lnTo>
                    <a:pt x="195" y="346"/>
                  </a:lnTo>
                  <a:lnTo>
                    <a:pt x="198" y="350"/>
                  </a:lnTo>
                  <a:lnTo>
                    <a:pt x="204" y="353"/>
                  </a:lnTo>
                  <a:lnTo>
                    <a:pt x="207" y="350"/>
                  </a:lnTo>
                  <a:lnTo>
                    <a:pt x="209" y="349"/>
                  </a:lnTo>
                  <a:lnTo>
                    <a:pt x="213" y="345"/>
                  </a:lnTo>
                  <a:lnTo>
                    <a:pt x="217" y="349"/>
                  </a:lnTo>
                  <a:lnTo>
                    <a:pt x="218" y="349"/>
                  </a:lnTo>
                  <a:lnTo>
                    <a:pt x="221" y="352"/>
                  </a:lnTo>
                  <a:lnTo>
                    <a:pt x="221" y="350"/>
                  </a:lnTo>
                  <a:lnTo>
                    <a:pt x="222" y="349"/>
                  </a:lnTo>
                  <a:lnTo>
                    <a:pt x="225" y="346"/>
                  </a:lnTo>
                  <a:lnTo>
                    <a:pt x="218" y="339"/>
                  </a:lnTo>
                  <a:lnTo>
                    <a:pt x="217" y="339"/>
                  </a:lnTo>
                  <a:lnTo>
                    <a:pt x="211" y="339"/>
                  </a:lnTo>
                  <a:lnTo>
                    <a:pt x="206" y="345"/>
                  </a:lnTo>
                  <a:lnTo>
                    <a:pt x="200" y="343"/>
                  </a:lnTo>
                  <a:lnTo>
                    <a:pt x="194" y="339"/>
                  </a:lnTo>
                  <a:lnTo>
                    <a:pt x="199" y="335"/>
                  </a:lnTo>
                  <a:lnTo>
                    <a:pt x="206" y="330"/>
                  </a:lnTo>
                  <a:lnTo>
                    <a:pt x="207" y="324"/>
                  </a:lnTo>
                  <a:lnTo>
                    <a:pt x="207" y="323"/>
                  </a:lnTo>
                  <a:lnTo>
                    <a:pt x="207" y="313"/>
                  </a:lnTo>
                  <a:lnTo>
                    <a:pt x="210" y="303"/>
                  </a:lnTo>
                  <a:lnTo>
                    <a:pt x="210" y="300"/>
                  </a:lnTo>
                  <a:lnTo>
                    <a:pt x="217" y="301"/>
                  </a:lnTo>
                  <a:lnTo>
                    <a:pt x="221" y="305"/>
                  </a:lnTo>
                  <a:lnTo>
                    <a:pt x="222" y="305"/>
                  </a:lnTo>
                  <a:lnTo>
                    <a:pt x="230" y="308"/>
                  </a:lnTo>
                  <a:lnTo>
                    <a:pt x="237" y="304"/>
                  </a:lnTo>
                  <a:lnTo>
                    <a:pt x="243" y="305"/>
                  </a:lnTo>
                  <a:lnTo>
                    <a:pt x="247" y="311"/>
                  </a:lnTo>
                  <a:lnTo>
                    <a:pt x="252" y="319"/>
                  </a:lnTo>
                  <a:lnTo>
                    <a:pt x="255" y="313"/>
                  </a:lnTo>
                  <a:lnTo>
                    <a:pt x="255" y="312"/>
                  </a:lnTo>
                  <a:lnTo>
                    <a:pt x="255" y="311"/>
                  </a:lnTo>
                  <a:lnTo>
                    <a:pt x="251" y="305"/>
                  </a:lnTo>
                  <a:lnTo>
                    <a:pt x="245" y="298"/>
                  </a:lnTo>
                  <a:lnTo>
                    <a:pt x="245" y="297"/>
                  </a:lnTo>
                  <a:lnTo>
                    <a:pt x="244" y="297"/>
                  </a:lnTo>
                  <a:lnTo>
                    <a:pt x="232" y="298"/>
                  </a:lnTo>
                  <a:lnTo>
                    <a:pt x="230" y="298"/>
                  </a:lnTo>
                  <a:lnTo>
                    <a:pt x="225" y="298"/>
                  </a:lnTo>
                  <a:lnTo>
                    <a:pt x="221" y="297"/>
                  </a:lnTo>
                  <a:lnTo>
                    <a:pt x="215" y="294"/>
                  </a:lnTo>
                  <a:lnTo>
                    <a:pt x="204" y="289"/>
                  </a:lnTo>
                  <a:lnTo>
                    <a:pt x="204" y="286"/>
                  </a:lnTo>
                  <a:lnTo>
                    <a:pt x="203" y="281"/>
                  </a:lnTo>
                  <a:lnTo>
                    <a:pt x="202" y="275"/>
                  </a:lnTo>
                  <a:lnTo>
                    <a:pt x="206" y="273"/>
                  </a:lnTo>
                  <a:lnTo>
                    <a:pt x="202" y="270"/>
                  </a:lnTo>
                  <a:lnTo>
                    <a:pt x="202" y="267"/>
                  </a:lnTo>
                  <a:lnTo>
                    <a:pt x="203" y="259"/>
                  </a:lnTo>
                  <a:lnTo>
                    <a:pt x="200" y="256"/>
                  </a:lnTo>
                  <a:lnTo>
                    <a:pt x="195" y="252"/>
                  </a:lnTo>
                  <a:lnTo>
                    <a:pt x="191" y="247"/>
                  </a:lnTo>
                  <a:lnTo>
                    <a:pt x="183" y="245"/>
                  </a:lnTo>
                  <a:lnTo>
                    <a:pt x="181" y="243"/>
                  </a:lnTo>
                  <a:lnTo>
                    <a:pt x="174" y="240"/>
                  </a:lnTo>
                  <a:lnTo>
                    <a:pt x="172" y="240"/>
                  </a:lnTo>
                  <a:lnTo>
                    <a:pt x="154" y="248"/>
                  </a:lnTo>
                  <a:lnTo>
                    <a:pt x="151" y="249"/>
                  </a:lnTo>
                  <a:lnTo>
                    <a:pt x="147" y="249"/>
                  </a:lnTo>
                  <a:lnTo>
                    <a:pt x="146" y="249"/>
                  </a:lnTo>
                  <a:lnTo>
                    <a:pt x="132" y="251"/>
                  </a:lnTo>
                  <a:lnTo>
                    <a:pt x="132" y="249"/>
                  </a:lnTo>
                  <a:lnTo>
                    <a:pt x="131" y="247"/>
                  </a:lnTo>
                  <a:lnTo>
                    <a:pt x="128" y="240"/>
                  </a:lnTo>
                  <a:lnTo>
                    <a:pt x="114" y="240"/>
                  </a:lnTo>
                  <a:lnTo>
                    <a:pt x="109" y="240"/>
                  </a:lnTo>
                  <a:lnTo>
                    <a:pt x="106" y="238"/>
                  </a:lnTo>
                  <a:lnTo>
                    <a:pt x="94" y="237"/>
                  </a:lnTo>
                  <a:lnTo>
                    <a:pt x="98" y="233"/>
                  </a:lnTo>
                  <a:lnTo>
                    <a:pt x="112" y="233"/>
                  </a:lnTo>
                  <a:lnTo>
                    <a:pt x="125" y="237"/>
                  </a:lnTo>
                  <a:lnTo>
                    <a:pt x="131" y="236"/>
                  </a:lnTo>
                  <a:lnTo>
                    <a:pt x="140" y="233"/>
                  </a:lnTo>
                  <a:lnTo>
                    <a:pt x="142" y="233"/>
                  </a:lnTo>
                  <a:lnTo>
                    <a:pt x="147" y="233"/>
                  </a:lnTo>
                  <a:lnTo>
                    <a:pt x="158" y="236"/>
                  </a:lnTo>
                  <a:lnTo>
                    <a:pt x="164" y="238"/>
                  </a:lnTo>
                  <a:lnTo>
                    <a:pt x="174" y="237"/>
                  </a:lnTo>
                  <a:lnTo>
                    <a:pt x="166" y="232"/>
                  </a:lnTo>
                  <a:lnTo>
                    <a:pt x="158" y="229"/>
                  </a:lnTo>
                  <a:lnTo>
                    <a:pt x="150" y="226"/>
                  </a:lnTo>
                  <a:lnTo>
                    <a:pt x="149" y="226"/>
                  </a:lnTo>
                  <a:lnTo>
                    <a:pt x="151" y="226"/>
                  </a:lnTo>
                  <a:lnTo>
                    <a:pt x="161" y="223"/>
                  </a:lnTo>
                  <a:lnTo>
                    <a:pt x="159" y="222"/>
                  </a:lnTo>
                  <a:lnTo>
                    <a:pt x="158" y="221"/>
                  </a:lnTo>
                  <a:lnTo>
                    <a:pt x="147" y="219"/>
                  </a:lnTo>
                  <a:lnTo>
                    <a:pt x="142" y="222"/>
                  </a:lnTo>
                  <a:lnTo>
                    <a:pt x="118" y="221"/>
                  </a:lnTo>
                  <a:lnTo>
                    <a:pt x="121" y="213"/>
                  </a:lnTo>
                  <a:lnTo>
                    <a:pt x="121" y="207"/>
                  </a:lnTo>
                  <a:lnTo>
                    <a:pt x="127" y="204"/>
                  </a:lnTo>
                  <a:lnTo>
                    <a:pt x="135" y="200"/>
                  </a:lnTo>
                  <a:lnTo>
                    <a:pt x="144" y="203"/>
                  </a:lnTo>
                  <a:lnTo>
                    <a:pt x="146" y="206"/>
                  </a:lnTo>
                  <a:lnTo>
                    <a:pt x="147" y="207"/>
                  </a:lnTo>
                  <a:lnTo>
                    <a:pt x="150" y="203"/>
                  </a:lnTo>
                  <a:lnTo>
                    <a:pt x="159" y="202"/>
                  </a:lnTo>
                  <a:lnTo>
                    <a:pt x="159" y="203"/>
                  </a:lnTo>
                  <a:lnTo>
                    <a:pt x="161" y="204"/>
                  </a:lnTo>
                  <a:lnTo>
                    <a:pt x="161" y="207"/>
                  </a:lnTo>
                  <a:lnTo>
                    <a:pt x="162" y="207"/>
                  </a:lnTo>
                  <a:lnTo>
                    <a:pt x="164" y="210"/>
                  </a:lnTo>
                  <a:lnTo>
                    <a:pt x="166" y="214"/>
                  </a:lnTo>
                  <a:lnTo>
                    <a:pt x="168" y="207"/>
                  </a:lnTo>
                  <a:lnTo>
                    <a:pt x="169" y="203"/>
                  </a:lnTo>
                  <a:lnTo>
                    <a:pt x="169" y="200"/>
                  </a:lnTo>
                  <a:lnTo>
                    <a:pt x="177" y="199"/>
                  </a:lnTo>
                  <a:lnTo>
                    <a:pt x="180" y="199"/>
                  </a:lnTo>
                  <a:lnTo>
                    <a:pt x="189" y="198"/>
                  </a:lnTo>
                  <a:lnTo>
                    <a:pt x="195" y="204"/>
                  </a:lnTo>
                  <a:lnTo>
                    <a:pt x="196" y="207"/>
                  </a:lnTo>
                  <a:lnTo>
                    <a:pt x="196" y="208"/>
                  </a:lnTo>
                  <a:lnTo>
                    <a:pt x="198" y="210"/>
                  </a:lnTo>
                  <a:lnTo>
                    <a:pt x="200" y="217"/>
                  </a:lnTo>
                  <a:lnTo>
                    <a:pt x="204" y="211"/>
                  </a:lnTo>
                  <a:lnTo>
                    <a:pt x="207" y="204"/>
                  </a:lnTo>
                  <a:lnTo>
                    <a:pt x="206" y="203"/>
                  </a:lnTo>
                  <a:lnTo>
                    <a:pt x="206" y="200"/>
                  </a:lnTo>
                  <a:lnTo>
                    <a:pt x="207" y="200"/>
                  </a:lnTo>
                  <a:lnTo>
                    <a:pt x="222" y="200"/>
                  </a:lnTo>
                  <a:lnTo>
                    <a:pt x="225" y="202"/>
                  </a:lnTo>
                  <a:lnTo>
                    <a:pt x="226" y="202"/>
                  </a:lnTo>
                  <a:lnTo>
                    <a:pt x="226" y="207"/>
                  </a:lnTo>
                  <a:lnTo>
                    <a:pt x="226" y="210"/>
                  </a:lnTo>
                  <a:lnTo>
                    <a:pt x="226" y="213"/>
                  </a:lnTo>
                  <a:lnTo>
                    <a:pt x="224" y="219"/>
                  </a:lnTo>
                  <a:lnTo>
                    <a:pt x="224" y="225"/>
                  </a:lnTo>
                  <a:lnTo>
                    <a:pt x="225" y="234"/>
                  </a:lnTo>
                  <a:lnTo>
                    <a:pt x="229" y="234"/>
                  </a:lnTo>
                  <a:lnTo>
                    <a:pt x="230" y="223"/>
                  </a:lnTo>
                  <a:lnTo>
                    <a:pt x="230" y="213"/>
                  </a:lnTo>
                  <a:lnTo>
                    <a:pt x="233" y="207"/>
                  </a:lnTo>
                  <a:lnTo>
                    <a:pt x="240" y="211"/>
                  </a:lnTo>
                  <a:lnTo>
                    <a:pt x="247" y="215"/>
                  </a:lnTo>
                  <a:lnTo>
                    <a:pt x="252" y="217"/>
                  </a:lnTo>
                  <a:lnTo>
                    <a:pt x="258" y="221"/>
                  </a:lnTo>
                  <a:lnTo>
                    <a:pt x="260" y="226"/>
                  </a:lnTo>
                  <a:lnTo>
                    <a:pt x="262" y="230"/>
                  </a:lnTo>
                  <a:lnTo>
                    <a:pt x="263" y="232"/>
                  </a:lnTo>
                  <a:lnTo>
                    <a:pt x="266" y="234"/>
                  </a:lnTo>
                  <a:lnTo>
                    <a:pt x="267" y="236"/>
                  </a:lnTo>
                  <a:lnTo>
                    <a:pt x="273" y="240"/>
                  </a:lnTo>
                  <a:lnTo>
                    <a:pt x="274" y="244"/>
                  </a:lnTo>
                  <a:lnTo>
                    <a:pt x="275" y="245"/>
                  </a:lnTo>
                  <a:lnTo>
                    <a:pt x="279" y="241"/>
                  </a:lnTo>
                  <a:lnTo>
                    <a:pt x="290" y="238"/>
                  </a:lnTo>
                  <a:lnTo>
                    <a:pt x="292" y="238"/>
                  </a:lnTo>
                  <a:lnTo>
                    <a:pt x="296" y="238"/>
                  </a:lnTo>
                  <a:lnTo>
                    <a:pt x="296" y="236"/>
                  </a:lnTo>
                  <a:lnTo>
                    <a:pt x="296" y="233"/>
                  </a:lnTo>
                  <a:lnTo>
                    <a:pt x="310" y="234"/>
                  </a:lnTo>
                  <a:lnTo>
                    <a:pt x="305" y="230"/>
                  </a:lnTo>
                  <a:lnTo>
                    <a:pt x="303" y="228"/>
                  </a:lnTo>
                  <a:lnTo>
                    <a:pt x="293" y="228"/>
                  </a:lnTo>
                  <a:lnTo>
                    <a:pt x="292" y="228"/>
                  </a:lnTo>
                  <a:lnTo>
                    <a:pt x="288" y="230"/>
                  </a:lnTo>
                  <a:lnTo>
                    <a:pt x="285" y="230"/>
                  </a:lnTo>
                  <a:lnTo>
                    <a:pt x="282" y="232"/>
                  </a:lnTo>
                  <a:lnTo>
                    <a:pt x="281" y="232"/>
                  </a:lnTo>
                  <a:lnTo>
                    <a:pt x="277" y="232"/>
                  </a:lnTo>
                  <a:lnTo>
                    <a:pt x="270" y="226"/>
                  </a:lnTo>
                  <a:lnTo>
                    <a:pt x="267" y="219"/>
                  </a:lnTo>
                  <a:lnTo>
                    <a:pt x="266" y="219"/>
                  </a:lnTo>
                  <a:lnTo>
                    <a:pt x="263" y="213"/>
                  </a:lnTo>
                  <a:lnTo>
                    <a:pt x="271" y="211"/>
                  </a:lnTo>
                  <a:lnTo>
                    <a:pt x="273" y="213"/>
                  </a:lnTo>
                  <a:lnTo>
                    <a:pt x="279" y="222"/>
                  </a:lnTo>
                  <a:lnTo>
                    <a:pt x="281" y="217"/>
                  </a:lnTo>
                  <a:lnTo>
                    <a:pt x="281" y="215"/>
                  </a:lnTo>
                  <a:lnTo>
                    <a:pt x="279" y="213"/>
                  </a:lnTo>
                  <a:lnTo>
                    <a:pt x="278" y="213"/>
                  </a:lnTo>
                  <a:lnTo>
                    <a:pt x="278" y="208"/>
                  </a:lnTo>
                  <a:lnTo>
                    <a:pt x="278" y="207"/>
                  </a:lnTo>
                  <a:lnTo>
                    <a:pt x="278" y="206"/>
                  </a:lnTo>
                  <a:lnTo>
                    <a:pt x="284" y="202"/>
                  </a:lnTo>
                  <a:lnTo>
                    <a:pt x="305" y="195"/>
                  </a:lnTo>
                  <a:lnTo>
                    <a:pt x="307" y="195"/>
                  </a:lnTo>
                  <a:lnTo>
                    <a:pt x="322" y="192"/>
                  </a:lnTo>
                  <a:lnTo>
                    <a:pt x="330" y="195"/>
                  </a:lnTo>
                  <a:lnTo>
                    <a:pt x="335" y="189"/>
                  </a:lnTo>
                  <a:lnTo>
                    <a:pt x="335" y="191"/>
                  </a:lnTo>
                  <a:lnTo>
                    <a:pt x="340" y="198"/>
                  </a:lnTo>
                  <a:lnTo>
                    <a:pt x="345" y="204"/>
                  </a:lnTo>
                  <a:lnTo>
                    <a:pt x="348" y="206"/>
                  </a:lnTo>
                  <a:lnTo>
                    <a:pt x="352" y="207"/>
                  </a:lnTo>
                  <a:lnTo>
                    <a:pt x="352" y="203"/>
                  </a:lnTo>
                  <a:lnTo>
                    <a:pt x="352" y="200"/>
                  </a:lnTo>
                  <a:lnTo>
                    <a:pt x="349" y="195"/>
                  </a:lnTo>
                  <a:lnTo>
                    <a:pt x="349" y="193"/>
                  </a:lnTo>
                  <a:lnTo>
                    <a:pt x="344" y="192"/>
                  </a:lnTo>
                  <a:lnTo>
                    <a:pt x="341" y="187"/>
                  </a:lnTo>
                  <a:lnTo>
                    <a:pt x="345" y="185"/>
                  </a:lnTo>
                  <a:lnTo>
                    <a:pt x="345" y="184"/>
                  </a:lnTo>
                  <a:lnTo>
                    <a:pt x="345" y="181"/>
                  </a:lnTo>
                  <a:lnTo>
                    <a:pt x="338" y="181"/>
                  </a:lnTo>
                  <a:lnTo>
                    <a:pt x="327" y="183"/>
                  </a:lnTo>
                  <a:lnTo>
                    <a:pt x="316" y="184"/>
                  </a:lnTo>
                  <a:lnTo>
                    <a:pt x="304" y="189"/>
                  </a:lnTo>
                  <a:lnTo>
                    <a:pt x="299" y="189"/>
                  </a:lnTo>
                  <a:lnTo>
                    <a:pt x="289" y="192"/>
                  </a:lnTo>
                  <a:lnTo>
                    <a:pt x="278" y="195"/>
                  </a:lnTo>
                  <a:lnTo>
                    <a:pt x="273" y="196"/>
                  </a:lnTo>
                  <a:lnTo>
                    <a:pt x="271" y="196"/>
                  </a:lnTo>
                  <a:lnTo>
                    <a:pt x="267" y="195"/>
                  </a:lnTo>
                  <a:lnTo>
                    <a:pt x="264" y="195"/>
                  </a:lnTo>
                  <a:lnTo>
                    <a:pt x="259" y="193"/>
                  </a:lnTo>
                  <a:lnTo>
                    <a:pt x="269" y="189"/>
                  </a:lnTo>
                  <a:lnTo>
                    <a:pt x="267" y="187"/>
                  </a:lnTo>
                  <a:lnTo>
                    <a:pt x="266" y="184"/>
                  </a:lnTo>
                  <a:lnTo>
                    <a:pt x="266" y="183"/>
                  </a:lnTo>
                  <a:lnTo>
                    <a:pt x="281" y="180"/>
                  </a:lnTo>
                  <a:lnTo>
                    <a:pt x="305" y="174"/>
                  </a:lnTo>
                  <a:lnTo>
                    <a:pt x="297" y="172"/>
                  </a:lnTo>
                  <a:lnTo>
                    <a:pt x="278" y="174"/>
                  </a:lnTo>
                  <a:lnTo>
                    <a:pt x="267" y="176"/>
                  </a:lnTo>
                  <a:lnTo>
                    <a:pt x="256" y="176"/>
                  </a:lnTo>
                  <a:lnTo>
                    <a:pt x="247" y="177"/>
                  </a:lnTo>
                  <a:lnTo>
                    <a:pt x="245" y="177"/>
                  </a:lnTo>
                  <a:lnTo>
                    <a:pt x="237" y="178"/>
                  </a:lnTo>
                  <a:lnTo>
                    <a:pt x="229" y="178"/>
                  </a:lnTo>
                  <a:lnTo>
                    <a:pt x="219" y="178"/>
                  </a:lnTo>
                  <a:lnTo>
                    <a:pt x="219" y="174"/>
                  </a:lnTo>
                  <a:lnTo>
                    <a:pt x="219" y="172"/>
                  </a:lnTo>
                  <a:lnTo>
                    <a:pt x="219" y="166"/>
                  </a:lnTo>
                  <a:lnTo>
                    <a:pt x="221" y="163"/>
                  </a:lnTo>
                  <a:lnTo>
                    <a:pt x="224" y="157"/>
                  </a:lnTo>
                  <a:lnTo>
                    <a:pt x="230" y="158"/>
                  </a:lnTo>
                  <a:lnTo>
                    <a:pt x="234" y="158"/>
                  </a:lnTo>
                  <a:lnTo>
                    <a:pt x="237" y="159"/>
                  </a:lnTo>
                  <a:lnTo>
                    <a:pt x="243" y="159"/>
                  </a:lnTo>
                  <a:lnTo>
                    <a:pt x="244" y="155"/>
                  </a:lnTo>
                  <a:lnTo>
                    <a:pt x="244" y="150"/>
                  </a:lnTo>
                  <a:lnTo>
                    <a:pt x="236" y="148"/>
                  </a:lnTo>
                  <a:lnTo>
                    <a:pt x="228" y="151"/>
                  </a:lnTo>
                  <a:lnTo>
                    <a:pt x="221" y="151"/>
                  </a:lnTo>
                  <a:lnTo>
                    <a:pt x="222" y="142"/>
                  </a:lnTo>
                  <a:lnTo>
                    <a:pt x="217" y="136"/>
                  </a:lnTo>
                  <a:lnTo>
                    <a:pt x="214" y="135"/>
                  </a:lnTo>
                  <a:lnTo>
                    <a:pt x="211" y="131"/>
                  </a:lnTo>
                  <a:lnTo>
                    <a:pt x="234" y="116"/>
                  </a:lnTo>
                  <a:lnTo>
                    <a:pt x="245" y="110"/>
                  </a:lnTo>
                  <a:lnTo>
                    <a:pt x="255" y="110"/>
                  </a:lnTo>
                  <a:lnTo>
                    <a:pt x="259" y="110"/>
                  </a:lnTo>
                  <a:lnTo>
                    <a:pt x="259" y="112"/>
                  </a:lnTo>
                  <a:lnTo>
                    <a:pt x="263" y="117"/>
                  </a:lnTo>
                  <a:lnTo>
                    <a:pt x="264" y="120"/>
                  </a:lnTo>
                  <a:lnTo>
                    <a:pt x="270" y="128"/>
                  </a:lnTo>
                  <a:lnTo>
                    <a:pt x="271" y="129"/>
                  </a:lnTo>
                  <a:lnTo>
                    <a:pt x="274" y="135"/>
                  </a:lnTo>
                  <a:lnTo>
                    <a:pt x="275" y="138"/>
                  </a:lnTo>
                  <a:lnTo>
                    <a:pt x="277" y="140"/>
                  </a:lnTo>
                  <a:lnTo>
                    <a:pt x="286" y="142"/>
                  </a:lnTo>
                  <a:lnTo>
                    <a:pt x="293" y="136"/>
                  </a:lnTo>
                  <a:lnTo>
                    <a:pt x="296" y="135"/>
                  </a:lnTo>
                  <a:lnTo>
                    <a:pt x="308" y="127"/>
                  </a:lnTo>
                  <a:lnTo>
                    <a:pt x="311" y="127"/>
                  </a:lnTo>
                  <a:lnTo>
                    <a:pt x="316" y="129"/>
                  </a:lnTo>
                  <a:lnTo>
                    <a:pt x="319" y="131"/>
                  </a:lnTo>
                  <a:lnTo>
                    <a:pt x="314" y="135"/>
                  </a:lnTo>
                  <a:lnTo>
                    <a:pt x="310" y="139"/>
                  </a:lnTo>
                  <a:lnTo>
                    <a:pt x="307" y="142"/>
                  </a:lnTo>
                  <a:lnTo>
                    <a:pt x="305" y="144"/>
                  </a:lnTo>
                  <a:lnTo>
                    <a:pt x="308" y="144"/>
                  </a:lnTo>
                  <a:lnTo>
                    <a:pt x="325" y="135"/>
                  </a:lnTo>
                  <a:lnTo>
                    <a:pt x="326" y="133"/>
                  </a:lnTo>
                  <a:lnTo>
                    <a:pt x="340" y="131"/>
                  </a:lnTo>
                  <a:lnTo>
                    <a:pt x="344" y="131"/>
                  </a:lnTo>
                  <a:lnTo>
                    <a:pt x="349" y="132"/>
                  </a:lnTo>
                  <a:lnTo>
                    <a:pt x="350" y="135"/>
                  </a:lnTo>
                  <a:lnTo>
                    <a:pt x="357" y="143"/>
                  </a:lnTo>
                  <a:lnTo>
                    <a:pt x="355" y="153"/>
                  </a:lnTo>
                  <a:lnTo>
                    <a:pt x="355" y="157"/>
                  </a:lnTo>
                  <a:lnTo>
                    <a:pt x="356" y="165"/>
                  </a:lnTo>
                  <a:lnTo>
                    <a:pt x="356" y="169"/>
                  </a:lnTo>
                  <a:lnTo>
                    <a:pt x="363" y="176"/>
                  </a:lnTo>
                  <a:lnTo>
                    <a:pt x="367" y="178"/>
                  </a:lnTo>
                  <a:lnTo>
                    <a:pt x="376" y="185"/>
                  </a:lnTo>
                  <a:lnTo>
                    <a:pt x="376" y="187"/>
                  </a:lnTo>
                  <a:lnTo>
                    <a:pt x="383" y="195"/>
                  </a:lnTo>
                  <a:lnTo>
                    <a:pt x="395" y="206"/>
                  </a:lnTo>
                  <a:lnTo>
                    <a:pt x="400" y="213"/>
                  </a:lnTo>
                  <a:lnTo>
                    <a:pt x="404" y="217"/>
                  </a:lnTo>
                  <a:lnTo>
                    <a:pt x="405" y="211"/>
                  </a:lnTo>
                  <a:lnTo>
                    <a:pt x="405" y="203"/>
                  </a:lnTo>
                  <a:lnTo>
                    <a:pt x="404" y="202"/>
                  </a:lnTo>
                  <a:lnTo>
                    <a:pt x="398" y="195"/>
                  </a:lnTo>
                  <a:lnTo>
                    <a:pt x="395" y="193"/>
                  </a:lnTo>
                  <a:lnTo>
                    <a:pt x="391" y="189"/>
                  </a:lnTo>
                  <a:lnTo>
                    <a:pt x="382" y="181"/>
                  </a:lnTo>
                  <a:lnTo>
                    <a:pt x="380" y="178"/>
                  </a:lnTo>
                  <a:lnTo>
                    <a:pt x="379" y="176"/>
                  </a:lnTo>
                  <a:lnTo>
                    <a:pt x="372" y="174"/>
                  </a:lnTo>
                  <a:lnTo>
                    <a:pt x="364" y="166"/>
                  </a:lnTo>
                  <a:lnTo>
                    <a:pt x="361" y="157"/>
                  </a:lnTo>
                  <a:lnTo>
                    <a:pt x="367" y="147"/>
                  </a:lnTo>
                  <a:lnTo>
                    <a:pt x="361" y="142"/>
                  </a:lnTo>
                  <a:lnTo>
                    <a:pt x="360" y="135"/>
                  </a:lnTo>
                  <a:lnTo>
                    <a:pt x="359" y="133"/>
                  </a:lnTo>
                  <a:lnTo>
                    <a:pt x="359" y="132"/>
                  </a:lnTo>
                  <a:lnTo>
                    <a:pt x="356" y="129"/>
                  </a:lnTo>
                  <a:lnTo>
                    <a:pt x="352" y="125"/>
                  </a:lnTo>
                  <a:lnTo>
                    <a:pt x="345" y="116"/>
                  </a:lnTo>
                  <a:lnTo>
                    <a:pt x="340" y="123"/>
                  </a:lnTo>
                  <a:lnTo>
                    <a:pt x="333" y="123"/>
                  </a:lnTo>
                  <a:lnTo>
                    <a:pt x="333" y="121"/>
                  </a:lnTo>
                  <a:lnTo>
                    <a:pt x="335" y="112"/>
                  </a:lnTo>
                  <a:lnTo>
                    <a:pt x="338" y="112"/>
                  </a:lnTo>
                  <a:lnTo>
                    <a:pt x="344" y="109"/>
                  </a:lnTo>
                  <a:lnTo>
                    <a:pt x="346" y="99"/>
                  </a:lnTo>
                  <a:lnTo>
                    <a:pt x="360" y="95"/>
                  </a:lnTo>
                  <a:lnTo>
                    <a:pt x="363" y="106"/>
                  </a:lnTo>
                  <a:lnTo>
                    <a:pt x="363" y="110"/>
                  </a:lnTo>
                  <a:lnTo>
                    <a:pt x="363" y="114"/>
                  </a:lnTo>
                  <a:lnTo>
                    <a:pt x="371" y="123"/>
                  </a:lnTo>
                  <a:lnTo>
                    <a:pt x="376" y="127"/>
                  </a:lnTo>
                  <a:lnTo>
                    <a:pt x="375" y="132"/>
                  </a:lnTo>
                  <a:lnTo>
                    <a:pt x="379" y="131"/>
                  </a:lnTo>
                  <a:lnTo>
                    <a:pt x="382" y="135"/>
                  </a:lnTo>
                  <a:lnTo>
                    <a:pt x="382" y="136"/>
                  </a:lnTo>
                  <a:lnTo>
                    <a:pt x="380" y="142"/>
                  </a:lnTo>
                  <a:lnTo>
                    <a:pt x="379" y="142"/>
                  </a:lnTo>
                  <a:lnTo>
                    <a:pt x="380" y="146"/>
                  </a:lnTo>
                  <a:lnTo>
                    <a:pt x="382" y="151"/>
                  </a:lnTo>
                  <a:lnTo>
                    <a:pt x="376" y="159"/>
                  </a:lnTo>
                  <a:lnTo>
                    <a:pt x="385" y="162"/>
                  </a:lnTo>
                  <a:lnTo>
                    <a:pt x="390" y="163"/>
                  </a:lnTo>
                  <a:lnTo>
                    <a:pt x="400" y="172"/>
                  </a:lnTo>
                  <a:lnTo>
                    <a:pt x="402" y="172"/>
                  </a:lnTo>
                  <a:lnTo>
                    <a:pt x="395" y="159"/>
                  </a:lnTo>
                  <a:lnTo>
                    <a:pt x="398" y="157"/>
                  </a:lnTo>
                  <a:lnTo>
                    <a:pt x="405" y="163"/>
                  </a:lnTo>
                  <a:lnTo>
                    <a:pt x="410" y="168"/>
                  </a:lnTo>
                  <a:lnTo>
                    <a:pt x="415" y="174"/>
                  </a:lnTo>
                  <a:lnTo>
                    <a:pt x="419" y="177"/>
                  </a:lnTo>
                  <a:lnTo>
                    <a:pt x="420" y="177"/>
                  </a:lnTo>
                  <a:lnTo>
                    <a:pt x="424" y="172"/>
                  </a:lnTo>
                  <a:lnTo>
                    <a:pt x="419" y="169"/>
                  </a:lnTo>
                  <a:lnTo>
                    <a:pt x="419" y="163"/>
                  </a:lnTo>
                  <a:lnTo>
                    <a:pt x="416" y="158"/>
                  </a:lnTo>
                  <a:lnTo>
                    <a:pt x="409" y="159"/>
                  </a:lnTo>
                  <a:lnTo>
                    <a:pt x="405" y="153"/>
                  </a:lnTo>
                  <a:lnTo>
                    <a:pt x="400" y="147"/>
                  </a:lnTo>
                  <a:lnTo>
                    <a:pt x="398" y="142"/>
                  </a:lnTo>
                  <a:lnTo>
                    <a:pt x="404" y="142"/>
                  </a:lnTo>
                  <a:lnTo>
                    <a:pt x="408" y="142"/>
                  </a:lnTo>
                  <a:lnTo>
                    <a:pt x="415" y="142"/>
                  </a:lnTo>
                  <a:lnTo>
                    <a:pt x="417" y="140"/>
                  </a:lnTo>
                  <a:lnTo>
                    <a:pt x="419" y="139"/>
                  </a:lnTo>
                  <a:lnTo>
                    <a:pt x="421" y="138"/>
                  </a:lnTo>
                  <a:lnTo>
                    <a:pt x="423" y="135"/>
                  </a:lnTo>
                  <a:lnTo>
                    <a:pt x="423" y="133"/>
                  </a:lnTo>
                  <a:lnTo>
                    <a:pt x="420" y="133"/>
                  </a:lnTo>
                  <a:lnTo>
                    <a:pt x="415" y="132"/>
                  </a:lnTo>
                  <a:lnTo>
                    <a:pt x="409" y="135"/>
                  </a:lnTo>
                  <a:lnTo>
                    <a:pt x="409" y="135"/>
                  </a:lnTo>
                  <a:lnTo>
                    <a:pt x="404" y="135"/>
                  </a:lnTo>
                  <a:lnTo>
                    <a:pt x="404" y="131"/>
                  </a:lnTo>
                  <a:lnTo>
                    <a:pt x="417" y="125"/>
                  </a:lnTo>
                  <a:lnTo>
                    <a:pt x="416" y="124"/>
                  </a:lnTo>
                  <a:lnTo>
                    <a:pt x="413" y="124"/>
                  </a:lnTo>
                  <a:lnTo>
                    <a:pt x="410" y="121"/>
                  </a:lnTo>
                  <a:lnTo>
                    <a:pt x="406" y="123"/>
                  </a:lnTo>
                  <a:lnTo>
                    <a:pt x="405" y="124"/>
                  </a:lnTo>
                  <a:lnTo>
                    <a:pt x="404" y="124"/>
                  </a:lnTo>
                  <a:lnTo>
                    <a:pt x="391" y="132"/>
                  </a:lnTo>
                  <a:lnTo>
                    <a:pt x="386" y="129"/>
                  </a:lnTo>
                  <a:lnTo>
                    <a:pt x="390" y="125"/>
                  </a:lnTo>
                  <a:lnTo>
                    <a:pt x="390" y="121"/>
                  </a:lnTo>
                  <a:lnTo>
                    <a:pt x="382" y="123"/>
                  </a:lnTo>
                  <a:lnTo>
                    <a:pt x="379" y="120"/>
                  </a:lnTo>
                  <a:lnTo>
                    <a:pt x="376" y="117"/>
                  </a:lnTo>
                  <a:lnTo>
                    <a:pt x="375" y="114"/>
                  </a:lnTo>
                  <a:lnTo>
                    <a:pt x="374" y="113"/>
                  </a:lnTo>
                  <a:lnTo>
                    <a:pt x="374" y="109"/>
                  </a:lnTo>
                  <a:lnTo>
                    <a:pt x="375" y="106"/>
                  </a:lnTo>
                  <a:lnTo>
                    <a:pt x="374" y="106"/>
                  </a:lnTo>
                  <a:lnTo>
                    <a:pt x="370" y="98"/>
                  </a:lnTo>
                  <a:lnTo>
                    <a:pt x="368" y="91"/>
                  </a:lnTo>
                  <a:lnTo>
                    <a:pt x="375" y="93"/>
                  </a:lnTo>
                  <a:lnTo>
                    <a:pt x="382" y="99"/>
                  </a:lnTo>
                  <a:lnTo>
                    <a:pt x="382" y="94"/>
                  </a:lnTo>
                  <a:lnTo>
                    <a:pt x="380" y="88"/>
                  </a:lnTo>
                  <a:lnTo>
                    <a:pt x="389" y="88"/>
                  </a:lnTo>
                  <a:lnTo>
                    <a:pt x="390" y="87"/>
                  </a:lnTo>
                  <a:lnTo>
                    <a:pt x="393" y="90"/>
                  </a:lnTo>
                  <a:lnTo>
                    <a:pt x="395" y="91"/>
                  </a:lnTo>
                  <a:lnTo>
                    <a:pt x="404" y="93"/>
                  </a:lnTo>
                  <a:lnTo>
                    <a:pt x="409" y="93"/>
                  </a:lnTo>
                  <a:lnTo>
                    <a:pt x="410" y="95"/>
                  </a:lnTo>
                  <a:lnTo>
                    <a:pt x="419" y="102"/>
                  </a:lnTo>
                  <a:lnTo>
                    <a:pt x="423" y="99"/>
                  </a:lnTo>
                  <a:lnTo>
                    <a:pt x="420" y="93"/>
                  </a:lnTo>
                  <a:lnTo>
                    <a:pt x="419" y="90"/>
                  </a:lnTo>
                  <a:lnTo>
                    <a:pt x="417" y="88"/>
                  </a:lnTo>
                  <a:lnTo>
                    <a:pt x="425" y="86"/>
                  </a:lnTo>
                  <a:lnTo>
                    <a:pt x="440" y="84"/>
                  </a:lnTo>
                  <a:lnTo>
                    <a:pt x="443" y="84"/>
                  </a:lnTo>
                  <a:lnTo>
                    <a:pt x="445" y="86"/>
                  </a:lnTo>
                  <a:lnTo>
                    <a:pt x="446" y="88"/>
                  </a:lnTo>
                  <a:lnTo>
                    <a:pt x="449" y="93"/>
                  </a:lnTo>
                  <a:lnTo>
                    <a:pt x="446" y="99"/>
                  </a:lnTo>
                  <a:lnTo>
                    <a:pt x="460" y="103"/>
                  </a:lnTo>
                  <a:lnTo>
                    <a:pt x="466" y="99"/>
                  </a:lnTo>
                  <a:lnTo>
                    <a:pt x="468" y="105"/>
                  </a:lnTo>
                  <a:lnTo>
                    <a:pt x="473" y="101"/>
                  </a:lnTo>
                  <a:lnTo>
                    <a:pt x="475" y="103"/>
                  </a:lnTo>
                  <a:lnTo>
                    <a:pt x="475" y="103"/>
                  </a:lnTo>
                  <a:lnTo>
                    <a:pt x="475" y="101"/>
                  </a:lnTo>
                  <a:lnTo>
                    <a:pt x="476" y="101"/>
                  </a:lnTo>
                  <a:lnTo>
                    <a:pt x="476" y="99"/>
                  </a:lnTo>
                  <a:lnTo>
                    <a:pt x="481" y="102"/>
                  </a:lnTo>
                  <a:lnTo>
                    <a:pt x="484" y="102"/>
                  </a:lnTo>
                  <a:lnTo>
                    <a:pt x="492" y="101"/>
                  </a:lnTo>
                  <a:lnTo>
                    <a:pt x="488" y="91"/>
                  </a:lnTo>
                  <a:lnTo>
                    <a:pt x="498" y="83"/>
                  </a:lnTo>
                  <a:lnTo>
                    <a:pt x="499" y="83"/>
                  </a:lnTo>
                  <a:lnTo>
                    <a:pt x="501" y="83"/>
                  </a:lnTo>
                  <a:lnTo>
                    <a:pt x="507" y="86"/>
                  </a:lnTo>
                  <a:lnTo>
                    <a:pt x="514" y="82"/>
                  </a:lnTo>
                  <a:lnTo>
                    <a:pt x="514" y="84"/>
                  </a:lnTo>
                  <a:close/>
                  <a:moveTo>
                    <a:pt x="364" y="64"/>
                  </a:moveTo>
                  <a:lnTo>
                    <a:pt x="367" y="71"/>
                  </a:lnTo>
                  <a:lnTo>
                    <a:pt x="376" y="65"/>
                  </a:lnTo>
                  <a:lnTo>
                    <a:pt x="380" y="76"/>
                  </a:lnTo>
                  <a:lnTo>
                    <a:pt x="385" y="80"/>
                  </a:lnTo>
                  <a:lnTo>
                    <a:pt x="372" y="83"/>
                  </a:lnTo>
                  <a:lnTo>
                    <a:pt x="364" y="86"/>
                  </a:lnTo>
                  <a:lnTo>
                    <a:pt x="360" y="84"/>
                  </a:lnTo>
                  <a:lnTo>
                    <a:pt x="353" y="83"/>
                  </a:lnTo>
                  <a:lnTo>
                    <a:pt x="346" y="82"/>
                  </a:lnTo>
                  <a:lnTo>
                    <a:pt x="345" y="80"/>
                  </a:lnTo>
                  <a:lnTo>
                    <a:pt x="342" y="73"/>
                  </a:lnTo>
                  <a:lnTo>
                    <a:pt x="361" y="65"/>
                  </a:lnTo>
                  <a:lnTo>
                    <a:pt x="364" y="64"/>
                  </a:lnTo>
                  <a:close/>
                  <a:moveTo>
                    <a:pt x="416" y="79"/>
                  </a:moveTo>
                  <a:lnTo>
                    <a:pt x="398" y="86"/>
                  </a:lnTo>
                  <a:lnTo>
                    <a:pt x="389" y="80"/>
                  </a:lnTo>
                  <a:lnTo>
                    <a:pt x="389" y="78"/>
                  </a:lnTo>
                  <a:lnTo>
                    <a:pt x="389" y="76"/>
                  </a:lnTo>
                  <a:lnTo>
                    <a:pt x="383" y="67"/>
                  </a:lnTo>
                  <a:lnTo>
                    <a:pt x="386" y="57"/>
                  </a:lnTo>
                  <a:lnTo>
                    <a:pt x="406" y="57"/>
                  </a:lnTo>
                  <a:lnTo>
                    <a:pt x="408" y="60"/>
                  </a:lnTo>
                  <a:lnTo>
                    <a:pt x="409" y="69"/>
                  </a:lnTo>
                  <a:lnTo>
                    <a:pt x="415" y="71"/>
                  </a:lnTo>
                  <a:lnTo>
                    <a:pt x="416" y="72"/>
                  </a:lnTo>
                  <a:lnTo>
                    <a:pt x="416" y="79"/>
                  </a:lnTo>
                  <a:close/>
                  <a:moveTo>
                    <a:pt x="434" y="41"/>
                  </a:moveTo>
                  <a:lnTo>
                    <a:pt x="421" y="43"/>
                  </a:lnTo>
                  <a:lnTo>
                    <a:pt x="413" y="39"/>
                  </a:lnTo>
                  <a:lnTo>
                    <a:pt x="409" y="37"/>
                  </a:lnTo>
                  <a:lnTo>
                    <a:pt x="412" y="31"/>
                  </a:lnTo>
                  <a:lnTo>
                    <a:pt x="415" y="28"/>
                  </a:lnTo>
                  <a:lnTo>
                    <a:pt x="416" y="26"/>
                  </a:lnTo>
                  <a:lnTo>
                    <a:pt x="423" y="26"/>
                  </a:lnTo>
                  <a:lnTo>
                    <a:pt x="430" y="26"/>
                  </a:lnTo>
                  <a:lnTo>
                    <a:pt x="434" y="41"/>
                  </a:lnTo>
                  <a:close/>
                  <a:moveTo>
                    <a:pt x="454" y="76"/>
                  </a:moveTo>
                  <a:lnTo>
                    <a:pt x="425" y="78"/>
                  </a:lnTo>
                  <a:lnTo>
                    <a:pt x="424" y="76"/>
                  </a:lnTo>
                  <a:lnTo>
                    <a:pt x="423" y="72"/>
                  </a:lnTo>
                  <a:lnTo>
                    <a:pt x="421" y="65"/>
                  </a:lnTo>
                  <a:lnTo>
                    <a:pt x="415" y="54"/>
                  </a:lnTo>
                  <a:lnTo>
                    <a:pt x="421" y="52"/>
                  </a:lnTo>
                  <a:lnTo>
                    <a:pt x="427" y="50"/>
                  </a:lnTo>
                  <a:lnTo>
                    <a:pt x="438" y="46"/>
                  </a:lnTo>
                  <a:lnTo>
                    <a:pt x="455" y="41"/>
                  </a:lnTo>
                  <a:lnTo>
                    <a:pt x="453" y="38"/>
                  </a:lnTo>
                  <a:lnTo>
                    <a:pt x="451" y="38"/>
                  </a:lnTo>
                  <a:lnTo>
                    <a:pt x="442" y="38"/>
                  </a:lnTo>
                  <a:lnTo>
                    <a:pt x="438" y="27"/>
                  </a:lnTo>
                  <a:lnTo>
                    <a:pt x="438" y="22"/>
                  </a:lnTo>
                  <a:lnTo>
                    <a:pt x="438" y="20"/>
                  </a:lnTo>
                  <a:lnTo>
                    <a:pt x="446" y="20"/>
                  </a:lnTo>
                  <a:lnTo>
                    <a:pt x="449" y="19"/>
                  </a:lnTo>
                  <a:lnTo>
                    <a:pt x="451" y="31"/>
                  </a:lnTo>
                  <a:lnTo>
                    <a:pt x="451" y="34"/>
                  </a:lnTo>
                  <a:lnTo>
                    <a:pt x="454" y="35"/>
                  </a:lnTo>
                  <a:lnTo>
                    <a:pt x="460" y="35"/>
                  </a:lnTo>
                  <a:lnTo>
                    <a:pt x="462" y="41"/>
                  </a:lnTo>
                  <a:lnTo>
                    <a:pt x="462" y="42"/>
                  </a:lnTo>
                  <a:lnTo>
                    <a:pt x="458" y="54"/>
                  </a:lnTo>
                  <a:lnTo>
                    <a:pt x="457" y="56"/>
                  </a:lnTo>
                  <a:lnTo>
                    <a:pt x="451" y="63"/>
                  </a:lnTo>
                  <a:lnTo>
                    <a:pt x="455" y="76"/>
                  </a:lnTo>
                  <a:lnTo>
                    <a:pt x="454" y="76"/>
                  </a:lnTo>
                  <a:close/>
                  <a:moveTo>
                    <a:pt x="379" y="28"/>
                  </a:moveTo>
                  <a:lnTo>
                    <a:pt x="368" y="38"/>
                  </a:lnTo>
                  <a:lnTo>
                    <a:pt x="353" y="35"/>
                  </a:lnTo>
                  <a:lnTo>
                    <a:pt x="348" y="27"/>
                  </a:lnTo>
                  <a:lnTo>
                    <a:pt x="333" y="20"/>
                  </a:lnTo>
                  <a:lnTo>
                    <a:pt x="331" y="20"/>
                  </a:lnTo>
                  <a:lnTo>
                    <a:pt x="337" y="9"/>
                  </a:lnTo>
                  <a:lnTo>
                    <a:pt x="344" y="5"/>
                  </a:lnTo>
                  <a:lnTo>
                    <a:pt x="374" y="0"/>
                  </a:lnTo>
                  <a:lnTo>
                    <a:pt x="379" y="28"/>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nvGrpSpPr>
            <p:cNvPr id="115" name="Gruppe 114">
              <a:extLst>
                <a:ext uri="{FF2B5EF4-FFF2-40B4-BE49-F238E27FC236}">
                  <a16:creationId xmlns:a16="http://schemas.microsoft.com/office/drawing/2014/main" id="{FD370135-3C9B-4049-AC05-4BCA6CD5DC55}"/>
                </a:ext>
              </a:extLst>
            </p:cNvPr>
            <p:cNvGrpSpPr/>
            <p:nvPr/>
          </p:nvGrpSpPr>
          <p:grpSpPr>
            <a:xfrm>
              <a:off x="4800601" y="3305176"/>
              <a:ext cx="1141413" cy="1196975"/>
              <a:chOff x="4800601" y="3305176"/>
              <a:chExt cx="1141413" cy="1196975"/>
            </a:xfrm>
            <a:solidFill>
              <a:schemeClr val="accent1">
                <a:lumMod val="20000"/>
                <a:lumOff val="80000"/>
              </a:schemeClr>
            </a:solidFill>
          </p:grpSpPr>
          <p:sp>
            <p:nvSpPr>
              <p:cNvPr id="119" name="Freeform 19">
                <a:extLst>
                  <a:ext uri="{FF2B5EF4-FFF2-40B4-BE49-F238E27FC236}">
                    <a16:creationId xmlns:a16="http://schemas.microsoft.com/office/drawing/2014/main" id="{6C34A3BA-3FA4-4ACE-B3FC-ACD7DC22A721}"/>
                  </a:ext>
                </a:extLst>
              </p:cNvPr>
              <p:cNvSpPr>
                <a:spLocks noEditPoints="1"/>
              </p:cNvSpPr>
              <p:nvPr/>
            </p:nvSpPr>
            <p:spPr bwMode="auto">
              <a:xfrm>
                <a:off x="4800601" y="3594101"/>
                <a:ext cx="730250" cy="908050"/>
              </a:xfrm>
              <a:custGeom>
                <a:avLst/>
                <a:gdLst>
                  <a:gd name="T0" fmla="*/ 195 w 460"/>
                  <a:gd name="T1" fmla="*/ 256 h 572"/>
                  <a:gd name="T2" fmla="*/ 182 w 460"/>
                  <a:gd name="T3" fmla="*/ 292 h 572"/>
                  <a:gd name="T4" fmla="*/ 221 w 460"/>
                  <a:gd name="T5" fmla="*/ 290 h 572"/>
                  <a:gd name="T6" fmla="*/ 210 w 460"/>
                  <a:gd name="T7" fmla="*/ 264 h 572"/>
                  <a:gd name="T8" fmla="*/ 250 w 460"/>
                  <a:gd name="T9" fmla="*/ 262 h 572"/>
                  <a:gd name="T10" fmla="*/ 293 w 460"/>
                  <a:gd name="T11" fmla="*/ 268 h 572"/>
                  <a:gd name="T12" fmla="*/ 373 w 460"/>
                  <a:gd name="T13" fmla="*/ 300 h 572"/>
                  <a:gd name="T14" fmla="*/ 446 w 460"/>
                  <a:gd name="T15" fmla="*/ 356 h 572"/>
                  <a:gd name="T16" fmla="*/ 450 w 460"/>
                  <a:gd name="T17" fmla="*/ 403 h 572"/>
                  <a:gd name="T18" fmla="*/ 446 w 460"/>
                  <a:gd name="T19" fmla="*/ 457 h 572"/>
                  <a:gd name="T20" fmla="*/ 437 w 460"/>
                  <a:gd name="T21" fmla="*/ 488 h 572"/>
                  <a:gd name="T22" fmla="*/ 450 w 460"/>
                  <a:gd name="T23" fmla="*/ 549 h 572"/>
                  <a:gd name="T24" fmla="*/ 422 w 460"/>
                  <a:gd name="T25" fmla="*/ 559 h 572"/>
                  <a:gd name="T26" fmla="*/ 383 w 460"/>
                  <a:gd name="T27" fmla="*/ 551 h 572"/>
                  <a:gd name="T28" fmla="*/ 340 w 460"/>
                  <a:gd name="T29" fmla="*/ 510 h 572"/>
                  <a:gd name="T30" fmla="*/ 321 w 460"/>
                  <a:gd name="T31" fmla="*/ 472 h 572"/>
                  <a:gd name="T32" fmla="*/ 205 w 460"/>
                  <a:gd name="T33" fmla="*/ 458 h 572"/>
                  <a:gd name="T34" fmla="*/ 175 w 460"/>
                  <a:gd name="T35" fmla="*/ 533 h 572"/>
                  <a:gd name="T36" fmla="*/ 127 w 460"/>
                  <a:gd name="T37" fmla="*/ 566 h 572"/>
                  <a:gd name="T38" fmla="*/ 64 w 460"/>
                  <a:gd name="T39" fmla="*/ 530 h 572"/>
                  <a:gd name="T40" fmla="*/ 81 w 460"/>
                  <a:gd name="T41" fmla="*/ 478 h 572"/>
                  <a:gd name="T42" fmla="*/ 119 w 460"/>
                  <a:gd name="T43" fmla="*/ 417 h 572"/>
                  <a:gd name="T44" fmla="*/ 134 w 460"/>
                  <a:gd name="T45" fmla="*/ 371 h 572"/>
                  <a:gd name="T46" fmla="*/ 128 w 460"/>
                  <a:gd name="T47" fmla="*/ 341 h 572"/>
                  <a:gd name="T48" fmla="*/ 107 w 460"/>
                  <a:gd name="T49" fmla="*/ 312 h 572"/>
                  <a:gd name="T50" fmla="*/ 82 w 460"/>
                  <a:gd name="T51" fmla="*/ 330 h 572"/>
                  <a:gd name="T52" fmla="*/ 52 w 460"/>
                  <a:gd name="T53" fmla="*/ 328 h 572"/>
                  <a:gd name="T54" fmla="*/ 74 w 460"/>
                  <a:gd name="T55" fmla="*/ 305 h 572"/>
                  <a:gd name="T56" fmla="*/ 68 w 460"/>
                  <a:gd name="T57" fmla="*/ 270 h 572"/>
                  <a:gd name="T58" fmla="*/ 68 w 460"/>
                  <a:gd name="T59" fmla="*/ 255 h 572"/>
                  <a:gd name="T60" fmla="*/ 92 w 460"/>
                  <a:gd name="T61" fmla="*/ 247 h 572"/>
                  <a:gd name="T62" fmla="*/ 92 w 460"/>
                  <a:gd name="T63" fmla="*/ 292 h 572"/>
                  <a:gd name="T64" fmla="*/ 143 w 460"/>
                  <a:gd name="T65" fmla="*/ 264 h 572"/>
                  <a:gd name="T66" fmla="*/ 111 w 460"/>
                  <a:gd name="T67" fmla="*/ 252 h 572"/>
                  <a:gd name="T68" fmla="*/ 132 w 460"/>
                  <a:gd name="T69" fmla="*/ 241 h 572"/>
                  <a:gd name="T70" fmla="*/ 112 w 460"/>
                  <a:gd name="T71" fmla="*/ 232 h 572"/>
                  <a:gd name="T72" fmla="*/ 153 w 460"/>
                  <a:gd name="T73" fmla="*/ 218 h 572"/>
                  <a:gd name="T74" fmla="*/ 179 w 460"/>
                  <a:gd name="T75" fmla="*/ 222 h 572"/>
                  <a:gd name="T76" fmla="*/ 48 w 460"/>
                  <a:gd name="T77" fmla="*/ 236 h 572"/>
                  <a:gd name="T78" fmla="*/ 48 w 460"/>
                  <a:gd name="T79" fmla="*/ 211 h 572"/>
                  <a:gd name="T80" fmla="*/ 83 w 460"/>
                  <a:gd name="T81" fmla="*/ 195 h 572"/>
                  <a:gd name="T82" fmla="*/ 70 w 460"/>
                  <a:gd name="T83" fmla="*/ 161 h 572"/>
                  <a:gd name="T84" fmla="*/ 302 w 460"/>
                  <a:gd name="T85" fmla="*/ 24 h 572"/>
                  <a:gd name="T86" fmla="*/ 307 w 460"/>
                  <a:gd name="T87" fmla="*/ 86 h 572"/>
                  <a:gd name="T88" fmla="*/ 295 w 460"/>
                  <a:gd name="T89" fmla="*/ 132 h 572"/>
                  <a:gd name="T90" fmla="*/ 231 w 460"/>
                  <a:gd name="T91" fmla="*/ 208 h 572"/>
                  <a:gd name="T92" fmla="*/ 195 w 460"/>
                  <a:gd name="T93" fmla="*/ 236 h 572"/>
                  <a:gd name="T94" fmla="*/ 184 w 460"/>
                  <a:gd name="T95" fmla="*/ 204 h 572"/>
                  <a:gd name="T96" fmla="*/ 214 w 460"/>
                  <a:gd name="T97" fmla="*/ 181 h 572"/>
                  <a:gd name="T98" fmla="*/ 184 w 460"/>
                  <a:gd name="T99" fmla="*/ 182 h 572"/>
                  <a:gd name="T100" fmla="*/ 177 w 460"/>
                  <a:gd name="T101" fmla="*/ 167 h 572"/>
                  <a:gd name="T102" fmla="*/ 194 w 460"/>
                  <a:gd name="T103" fmla="*/ 142 h 572"/>
                  <a:gd name="T104" fmla="*/ 242 w 460"/>
                  <a:gd name="T105" fmla="*/ 135 h 572"/>
                  <a:gd name="T106" fmla="*/ 221 w 460"/>
                  <a:gd name="T107" fmla="*/ 101 h 572"/>
                  <a:gd name="T108" fmla="*/ 235 w 460"/>
                  <a:gd name="T109" fmla="*/ 87 h 572"/>
                  <a:gd name="T110" fmla="*/ 250 w 460"/>
                  <a:gd name="T111" fmla="*/ 47 h 572"/>
                  <a:gd name="T112" fmla="*/ 278 w 460"/>
                  <a:gd name="T113" fmla="*/ 17 h 572"/>
                  <a:gd name="T114" fmla="*/ 280 w 460"/>
                  <a:gd name="T11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572">
                    <a:moveTo>
                      <a:pt x="179" y="222"/>
                    </a:moveTo>
                    <a:lnTo>
                      <a:pt x="180" y="229"/>
                    </a:lnTo>
                    <a:lnTo>
                      <a:pt x="182" y="234"/>
                    </a:lnTo>
                    <a:lnTo>
                      <a:pt x="182" y="236"/>
                    </a:lnTo>
                    <a:lnTo>
                      <a:pt x="184" y="240"/>
                    </a:lnTo>
                    <a:lnTo>
                      <a:pt x="186" y="244"/>
                    </a:lnTo>
                    <a:lnTo>
                      <a:pt x="194" y="255"/>
                    </a:lnTo>
                    <a:lnTo>
                      <a:pt x="195" y="256"/>
                    </a:lnTo>
                    <a:lnTo>
                      <a:pt x="195" y="259"/>
                    </a:lnTo>
                    <a:lnTo>
                      <a:pt x="192" y="264"/>
                    </a:lnTo>
                    <a:lnTo>
                      <a:pt x="188" y="275"/>
                    </a:lnTo>
                    <a:lnTo>
                      <a:pt x="182" y="282"/>
                    </a:lnTo>
                    <a:lnTo>
                      <a:pt x="177" y="287"/>
                    </a:lnTo>
                    <a:lnTo>
                      <a:pt x="179" y="290"/>
                    </a:lnTo>
                    <a:lnTo>
                      <a:pt x="179" y="294"/>
                    </a:lnTo>
                    <a:lnTo>
                      <a:pt x="182" y="292"/>
                    </a:lnTo>
                    <a:lnTo>
                      <a:pt x="186" y="289"/>
                    </a:lnTo>
                    <a:lnTo>
                      <a:pt x="187" y="287"/>
                    </a:lnTo>
                    <a:lnTo>
                      <a:pt x="195" y="283"/>
                    </a:lnTo>
                    <a:lnTo>
                      <a:pt x="203" y="282"/>
                    </a:lnTo>
                    <a:lnTo>
                      <a:pt x="205" y="283"/>
                    </a:lnTo>
                    <a:lnTo>
                      <a:pt x="209" y="287"/>
                    </a:lnTo>
                    <a:lnTo>
                      <a:pt x="214" y="292"/>
                    </a:lnTo>
                    <a:lnTo>
                      <a:pt x="221" y="290"/>
                    </a:lnTo>
                    <a:lnTo>
                      <a:pt x="222" y="290"/>
                    </a:lnTo>
                    <a:lnTo>
                      <a:pt x="224" y="290"/>
                    </a:lnTo>
                    <a:lnTo>
                      <a:pt x="229" y="286"/>
                    </a:lnTo>
                    <a:lnTo>
                      <a:pt x="227" y="285"/>
                    </a:lnTo>
                    <a:lnTo>
                      <a:pt x="222" y="283"/>
                    </a:lnTo>
                    <a:lnTo>
                      <a:pt x="213" y="282"/>
                    </a:lnTo>
                    <a:lnTo>
                      <a:pt x="209" y="272"/>
                    </a:lnTo>
                    <a:lnTo>
                      <a:pt x="210" y="264"/>
                    </a:lnTo>
                    <a:lnTo>
                      <a:pt x="218" y="259"/>
                    </a:lnTo>
                    <a:lnTo>
                      <a:pt x="220" y="259"/>
                    </a:lnTo>
                    <a:lnTo>
                      <a:pt x="229" y="256"/>
                    </a:lnTo>
                    <a:lnTo>
                      <a:pt x="232" y="255"/>
                    </a:lnTo>
                    <a:lnTo>
                      <a:pt x="239" y="259"/>
                    </a:lnTo>
                    <a:lnTo>
                      <a:pt x="243" y="262"/>
                    </a:lnTo>
                    <a:lnTo>
                      <a:pt x="243" y="263"/>
                    </a:lnTo>
                    <a:lnTo>
                      <a:pt x="250" y="262"/>
                    </a:lnTo>
                    <a:lnTo>
                      <a:pt x="255" y="257"/>
                    </a:lnTo>
                    <a:lnTo>
                      <a:pt x="261" y="260"/>
                    </a:lnTo>
                    <a:lnTo>
                      <a:pt x="265" y="266"/>
                    </a:lnTo>
                    <a:lnTo>
                      <a:pt x="270" y="264"/>
                    </a:lnTo>
                    <a:lnTo>
                      <a:pt x="276" y="263"/>
                    </a:lnTo>
                    <a:lnTo>
                      <a:pt x="288" y="266"/>
                    </a:lnTo>
                    <a:lnTo>
                      <a:pt x="291" y="267"/>
                    </a:lnTo>
                    <a:lnTo>
                      <a:pt x="293" y="268"/>
                    </a:lnTo>
                    <a:lnTo>
                      <a:pt x="302" y="267"/>
                    </a:lnTo>
                    <a:lnTo>
                      <a:pt x="302" y="268"/>
                    </a:lnTo>
                    <a:lnTo>
                      <a:pt x="302" y="274"/>
                    </a:lnTo>
                    <a:lnTo>
                      <a:pt x="302" y="290"/>
                    </a:lnTo>
                    <a:lnTo>
                      <a:pt x="314" y="296"/>
                    </a:lnTo>
                    <a:lnTo>
                      <a:pt x="341" y="292"/>
                    </a:lnTo>
                    <a:lnTo>
                      <a:pt x="358" y="296"/>
                    </a:lnTo>
                    <a:lnTo>
                      <a:pt x="373" y="300"/>
                    </a:lnTo>
                    <a:lnTo>
                      <a:pt x="392" y="338"/>
                    </a:lnTo>
                    <a:lnTo>
                      <a:pt x="401" y="338"/>
                    </a:lnTo>
                    <a:lnTo>
                      <a:pt x="427" y="338"/>
                    </a:lnTo>
                    <a:lnTo>
                      <a:pt x="435" y="338"/>
                    </a:lnTo>
                    <a:lnTo>
                      <a:pt x="441" y="341"/>
                    </a:lnTo>
                    <a:lnTo>
                      <a:pt x="444" y="346"/>
                    </a:lnTo>
                    <a:lnTo>
                      <a:pt x="446" y="353"/>
                    </a:lnTo>
                    <a:lnTo>
                      <a:pt x="446" y="356"/>
                    </a:lnTo>
                    <a:lnTo>
                      <a:pt x="449" y="361"/>
                    </a:lnTo>
                    <a:lnTo>
                      <a:pt x="450" y="364"/>
                    </a:lnTo>
                    <a:lnTo>
                      <a:pt x="452" y="368"/>
                    </a:lnTo>
                    <a:lnTo>
                      <a:pt x="454" y="375"/>
                    </a:lnTo>
                    <a:lnTo>
                      <a:pt x="457" y="384"/>
                    </a:lnTo>
                    <a:lnTo>
                      <a:pt x="460" y="390"/>
                    </a:lnTo>
                    <a:lnTo>
                      <a:pt x="453" y="399"/>
                    </a:lnTo>
                    <a:lnTo>
                      <a:pt x="450" y="403"/>
                    </a:lnTo>
                    <a:lnTo>
                      <a:pt x="449" y="405"/>
                    </a:lnTo>
                    <a:lnTo>
                      <a:pt x="444" y="412"/>
                    </a:lnTo>
                    <a:lnTo>
                      <a:pt x="441" y="416"/>
                    </a:lnTo>
                    <a:lnTo>
                      <a:pt x="442" y="427"/>
                    </a:lnTo>
                    <a:lnTo>
                      <a:pt x="442" y="432"/>
                    </a:lnTo>
                    <a:lnTo>
                      <a:pt x="444" y="435"/>
                    </a:lnTo>
                    <a:lnTo>
                      <a:pt x="445" y="443"/>
                    </a:lnTo>
                    <a:lnTo>
                      <a:pt x="446" y="457"/>
                    </a:lnTo>
                    <a:lnTo>
                      <a:pt x="444" y="466"/>
                    </a:lnTo>
                    <a:lnTo>
                      <a:pt x="442" y="467"/>
                    </a:lnTo>
                    <a:lnTo>
                      <a:pt x="441" y="473"/>
                    </a:lnTo>
                    <a:lnTo>
                      <a:pt x="441" y="476"/>
                    </a:lnTo>
                    <a:lnTo>
                      <a:pt x="439" y="481"/>
                    </a:lnTo>
                    <a:lnTo>
                      <a:pt x="438" y="484"/>
                    </a:lnTo>
                    <a:lnTo>
                      <a:pt x="438" y="485"/>
                    </a:lnTo>
                    <a:lnTo>
                      <a:pt x="437" y="488"/>
                    </a:lnTo>
                    <a:lnTo>
                      <a:pt x="435" y="492"/>
                    </a:lnTo>
                    <a:lnTo>
                      <a:pt x="437" y="497"/>
                    </a:lnTo>
                    <a:lnTo>
                      <a:pt x="439" y="504"/>
                    </a:lnTo>
                    <a:lnTo>
                      <a:pt x="441" y="511"/>
                    </a:lnTo>
                    <a:lnTo>
                      <a:pt x="444" y="525"/>
                    </a:lnTo>
                    <a:lnTo>
                      <a:pt x="446" y="534"/>
                    </a:lnTo>
                    <a:lnTo>
                      <a:pt x="449" y="540"/>
                    </a:lnTo>
                    <a:lnTo>
                      <a:pt x="450" y="549"/>
                    </a:lnTo>
                    <a:lnTo>
                      <a:pt x="453" y="555"/>
                    </a:lnTo>
                    <a:lnTo>
                      <a:pt x="453" y="557"/>
                    </a:lnTo>
                    <a:lnTo>
                      <a:pt x="456" y="564"/>
                    </a:lnTo>
                    <a:lnTo>
                      <a:pt x="456" y="567"/>
                    </a:lnTo>
                    <a:lnTo>
                      <a:pt x="441" y="572"/>
                    </a:lnTo>
                    <a:lnTo>
                      <a:pt x="431" y="563"/>
                    </a:lnTo>
                    <a:lnTo>
                      <a:pt x="423" y="560"/>
                    </a:lnTo>
                    <a:lnTo>
                      <a:pt x="422" y="559"/>
                    </a:lnTo>
                    <a:lnTo>
                      <a:pt x="414" y="556"/>
                    </a:lnTo>
                    <a:lnTo>
                      <a:pt x="407" y="553"/>
                    </a:lnTo>
                    <a:lnTo>
                      <a:pt x="397" y="551"/>
                    </a:lnTo>
                    <a:lnTo>
                      <a:pt x="392" y="559"/>
                    </a:lnTo>
                    <a:lnTo>
                      <a:pt x="390" y="560"/>
                    </a:lnTo>
                    <a:lnTo>
                      <a:pt x="386" y="559"/>
                    </a:lnTo>
                    <a:lnTo>
                      <a:pt x="385" y="551"/>
                    </a:lnTo>
                    <a:lnTo>
                      <a:pt x="383" y="551"/>
                    </a:lnTo>
                    <a:lnTo>
                      <a:pt x="377" y="552"/>
                    </a:lnTo>
                    <a:lnTo>
                      <a:pt x="371" y="553"/>
                    </a:lnTo>
                    <a:lnTo>
                      <a:pt x="363" y="534"/>
                    </a:lnTo>
                    <a:lnTo>
                      <a:pt x="358" y="527"/>
                    </a:lnTo>
                    <a:lnTo>
                      <a:pt x="345" y="514"/>
                    </a:lnTo>
                    <a:lnTo>
                      <a:pt x="345" y="512"/>
                    </a:lnTo>
                    <a:lnTo>
                      <a:pt x="343" y="511"/>
                    </a:lnTo>
                    <a:lnTo>
                      <a:pt x="340" y="510"/>
                    </a:lnTo>
                    <a:lnTo>
                      <a:pt x="337" y="507"/>
                    </a:lnTo>
                    <a:lnTo>
                      <a:pt x="336" y="499"/>
                    </a:lnTo>
                    <a:lnTo>
                      <a:pt x="330" y="496"/>
                    </a:lnTo>
                    <a:lnTo>
                      <a:pt x="330" y="493"/>
                    </a:lnTo>
                    <a:lnTo>
                      <a:pt x="328" y="481"/>
                    </a:lnTo>
                    <a:lnTo>
                      <a:pt x="326" y="477"/>
                    </a:lnTo>
                    <a:lnTo>
                      <a:pt x="322" y="473"/>
                    </a:lnTo>
                    <a:lnTo>
                      <a:pt x="321" y="472"/>
                    </a:lnTo>
                    <a:lnTo>
                      <a:pt x="299" y="462"/>
                    </a:lnTo>
                    <a:lnTo>
                      <a:pt x="283" y="466"/>
                    </a:lnTo>
                    <a:lnTo>
                      <a:pt x="276" y="474"/>
                    </a:lnTo>
                    <a:lnTo>
                      <a:pt x="268" y="466"/>
                    </a:lnTo>
                    <a:lnTo>
                      <a:pt x="258" y="469"/>
                    </a:lnTo>
                    <a:lnTo>
                      <a:pt x="225" y="458"/>
                    </a:lnTo>
                    <a:lnTo>
                      <a:pt x="216" y="458"/>
                    </a:lnTo>
                    <a:lnTo>
                      <a:pt x="205" y="458"/>
                    </a:lnTo>
                    <a:lnTo>
                      <a:pt x="203" y="458"/>
                    </a:lnTo>
                    <a:lnTo>
                      <a:pt x="203" y="459"/>
                    </a:lnTo>
                    <a:lnTo>
                      <a:pt x="201" y="465"/>
                    </a:lnTo>
                    <a:lnTo>
                      <a:pt x="192" y="476"/>
                    </a:lnTo>
                    <a:lnTo>
                      <a:pt x="188" y="484"/>
                    </a:lnTo>
                    <a:lnTo>
                      <a:pt x="184" y="491"/>
                    </a:lnTo>
                    <a:lnTo>
                      <a:pt x="192" y="526"/>
                    </a:lnTo>
                    <a:lnTo>
                      <a:pt x="175" y="533"/>
                    </a:lnTo>
                    <a:lnTo>
                      <a:pt x="172" y="544"/>
                    </a:lnTo>
                    <a:lnTo>
                      <a:pt x="167" y="547"/>
                    </a:lnTo>
                    <a:lnTo>
                      <a:pt x="160" y="541"/>
                    </a:lnTo>
                    <a:lnTo>
                      <a:pt x="157" y="545"/>
                    </a:lnTo>
                    <a:lnTo>
                      <a:pt x="161" y="549"/>
                    </a:lnTo>
                    <a:lnTo>
                      <a:pt x="152" y="560"/>
                    </a:lnTo>
                    <a:lnTo>
                      <a:pt x="128" y="567"/>
                    </a:lnTo>
                    <a:lnTo>
                      <a:pt x="127" y="566"/>
                    </a:lnTo>
                    <a:lnTo>
                      <a:pt x="123" y="563"/>
                    </a:lnTo>
                    <a:lnTo>
                      <a:pt x="122" y="563"/>
                    </a:lnTo>
                    <a:lnTo>
                      <a:pt x="113" y="556"/>
                    </a:lnTo>
                    <a:lnTo>
                      <a:pt x="109" y="553"/>
                    </a:lnTo>
                    <a:lnTo>
                      <a:pt x="107" y="552"/>
                    </a:lnTo>
                    <a:lnTo>
                      <a:pt x="82" y="540"/>
                    </a:lnTo>
                    <a:lnTo>
                      <a:pt x="81" y="538"/>
                    </a:lnTo>
                    <a:lnTo>
                      <a:pt x="64" y="530"/>
                    </a:lnTo>
                    <a:lnTo>
                      <a:pt x="81" y="517"/>
                    </a:lnTo>
                    <a:lnTo>
                      <a:pt x="83" y="502"/>
                    </a:lnTo>
                    <a:lnTo>
                      <a:pt x="83" y="500"/>
                    </a:lnTo>
                    <a:lnTo>
                      <a:pt x="85" y="493"/>
                    </a:lnTo>
                    <a:lnTo>
                      <a:pt x="92" y="484"/>
                    </a:lnTo>
                    <a:lnTo>
                      <a:pt x="89" y="478"/>
                    </a:lnTo>
                    <a:lnTo>
                      <a:pt x="86" y="478"/>
                    </a:lnTo>
                    <a:lnTo>
                      <a:pt x="81" y="478"/>
                    </a:lnTo>
                    <a:lnTo>
                      <a:pt x="81" y="478"/>
                    </a:lnTo>
                    <a:lnTo>
                      <a:pt x="79" y="476"/>
                    </a:lnTo>
                    <a:lnTo>
                      <a:pt x="55" y="439"/>
                    </a:lnTo>
                    <a:lnTo>
                      <a:pt x="77" y="428"/>
                    </a:lnTo>
                    <a:lnTo>
                      <a:pt x="81" y="429"/>
                    </a:lnTo>
                    <a:lnTo>
                      <a:pt x="83" y="431"/>
                    </a:lnTo>
                    <a:lnTo>
                      <a:pt x="112" y="422"/>
                    </a:lnTo>
                    <a:lnTo>
                      <a:pt x="119" y="417"/>
                    </a:lnTo>
                    <a:lnTo>
                      <a:pt x="124" y="409"/>
                    </a:lnTo>
                    <a:lnTo>
                      <a:pt x="124" y="407"/>
                    </a:lnTo>
                    <a:lnTo>
                      <a:pt x="124" y="406"/>
                    </a:lnTo>
                    <a:lnTo>
                      <a:pt x="124" y="398"/>
                    </a:lnTo>
                    <a:lnTo>
                      <a:pt x="123" y="384"/>
                    </a:lnTo>
                    <a:lnTo>
                      <a:pt x="123" y="380"/>
                    </a:lnTo>
                    <a:lnTo>
                      <a:pt x="131" y="371"/>
                    </a:lnTo>
                    <a:lnTo>
                      <a:pt x="134" y="371"/>
                    </a:lnTo>
                    <a:lnTo>
                      <a:pt x="143" y="368"/>
                    </a:lnTo>
                    <a:lnTo>
                      <a:pt x="135" y="367"/>
                    </a:lnTo>
                    <a:lnTo>
                      <a:pt x="132" y="365"/>
                    </a:lnTo>
                    <a:lnTo>
                      <a:pt x="131" y="364"/>
                    </a:lnTo>
                    <a:lnTo>
                      <a:pt x="131" y="358"/>
                    </a:lnTo>
                    <a:lnTo>
                      <a:pt x="126" y="356"/>
                    </a:lnTo>
                    <a:lnTo>
                      <a:pt x="127" y="343"/>
                    </a:lnTo>
                    <a:lnTo>
                      <a:pt x="128" y="341"/>
                    </a:lnTo>
                    <a:lnTo>
                      <a:pt x="131" y="335"/>
                    </a:lnTo>
                    <a:lnTo>
                      <a:pt x="130" y="327"/>
                    </a:lnTo>
                    <a:lnTo>
                      <a:pt x="132" y="323"/>
                    </a:lnTo>
                    <a:lnTo>
                      <a:pt x="132" y="322"/>
                    </a:lnTo>
                    <a:lnTo>
                      <a:pt x="120" y="313"/>
                    </a:lnTo>
                    <a:lnTo>
                      <a:pt x="120" y="311"/>
                    </a:lnTo>
                    <a:lnTo>
                      <a:pt x="113" y="315"/>
                    </a:lnTo>
                    <a:lnTo>
                      <a:pt x="107" y="312"/>
                    </a:lnTo>
                    <a:lnTo>
                      <a:pt x="105" y="312"/>
                    </a:lnTo>
                    <a:lnTo>
                      <a:pt x="104" y="312"/>
                    </a:lnTo>
                    <a:lnTo>
                      <a:pt x="94" y="320"/>
                    </a:lnTo>
                    <a:lnTo>
                      <a:pt x="98" y="330"/>
                    </a:lnTo>
                    <a:lnTo>
                      <a:pt x="90" y="331"/>
                    </a:lnTo>
                    <a:lnTo>
                      <a:pt x="87" y="331"/>
                    </a:lnTo>
                    <a:lnTo>
                      <a:pt x="82" y="328"/>
                    </a:lnTo>
                    <a:lnTo>
                      <a:pt x="82" y="330"/>
                    </a:lnTo>
                    <a:lnTo>
                      <a:pt x="81" y="330"/>
                    </a:lnTo>
                    <a:lnTo>
                      <a:pt x="81" y="332"/>
                    </a:lnTo>
                    <a:lnTo>
                      <a:pt x="81" y="332"/>
                    </a:lnTo>
                    <a:lnTo>
                      <a:pt x="79" y="330"/>
                    </a:lnTo>
                    <a:lnTo>
                      <a:pt x="74" y="334"/>
                    </a:lnTo>
                    <a:lnTo>
                      <a:pt x="72" y="328"/>
                    </a:lnTo>
                    <a:lnTo>
                      <a:pt x="66" y="332"/>
                    </a:lnTo>
                    <a:lnTo>
                      <a:pt x="52" y="328"/>
                    </a:lnTo>
                    <a:lnTo>
                      <a:pt x="55" y="322"/>
                    </a:lnTo>
                    <a:lnTo>
                      <a:pt x="52" y="317"/>
                    </a:lnTo>
                    <a:lnTo>
                      <a:pt x="51" y="315"/>
                    </a:lnTo>
                    <a:lnTo>
                      <a:pt x="49" y="313"/>
                    </a:lnTo>
                    <a:lnTo>
                      <a:pt x="59" y="312"/>
                    </a:lnTo>
                    <a:lnTo>
                      <a:pt x="72" y="309"/>
                    </a:lnTo>
                    <a:lnTo>
                      <a:pt x="75" y="307"/>
                    </a:lnTo>
                    <a:lnTo>
                      <a:pt x="74" y="305"/>
                    </a:lnTo>
                    <a:lnTo>
                      <a:pt x="70" y="305"/>
                    </a:lnTo>
                    <a:lnTo>
                      <a:pt x="60" y="305"/>
                    </a:lnTo>
                    <a:lnTo>
                      <a:pt x="61" y="305"/>
                    </a:lnTo>
                    <a:lnTo>
                      <a:pt x="57" y="292"/>
                    </a:lnTo>
                    <a:lnTo>
                      <a:pt x="63" y="285"/>
                    </a:lnTo>
                    <a:lnTo>
                      <a:pt x="64" y="283"/>
                    </a:lnTo>
                    <a:lnTo>
                      <a:pt x="68" y="271"/>
                    </a:lnTo>
                    <a:lnTo>
                      <a:pt x="68" y="270"/>
                    </a:lnTo>
                    <a:lnTo>
                      <a:pt x="66" y="264"/>
                    </a:lnTo>
                    <a:lnTo>
                      <a:pt x="60" y="264"/>
                    </a:lnTo>
                    <a:lnTo>
                      <a:pt x="57" y="263"/>
                    </a:lnTo>
                    <a:lnTo>
                      <a:pt x="57" y="260"/>
                    </a:lnTo>
                    <a:lnTo>
                      <a:pt x="55" y="248"/>
                    </a:lnTo>
                    <a:lnTo>
                      <a:pt x="56" y="248"/>
                    </a:lnTo>
                    <a:lnTo>
                      <a:pt x="67" y="255"/>
                    </a:lnTo>
                    <a:lnTo>
                      <a:pt x="68" y="255"/>
                    </a:lnTo>
                    <a:lnTo>
                      <a:pt x="74" y="257"/>
                    </a:lnTo>
                    <a:lnTo>
                      <a:pt x="78" y="253"/>
                    </a:lnTo>
                    <a:lnTo>
                      <a:pt x="81" y="255"/>
                    </a:lnTo>
                    <a:lnTo>
                      <a:pt x="85" y="255"/>
                    </a:lnTo>
                    <a:lnTo>
                      <a:pt x="83" y="245"/>
                    </a:lnTo>
                    <a:lnTo>
                      <a:pt x="86" y="245"/>
                    </a:lnTo>
                    <a:lnTo>
                      <a:pt x="90" y="247"/>
                    </a:lnTo>
                    <a:lnTo>
                      <a:pt x="92" y="247"/>
                    </a:lnTo>
                    <a:lnTo>
                      <a:pt x="97" y="255"/>
                    </a:lnTo>
                    <a:lnTo>
                      <a:pt x="97" y="256"/>
                    </a:lnTo>
                    <a:lnTo>
                      <a:pt x="98" y="264"/>
                    </a:lnTo>
                    <a:lnTo>
                      <a:pt x="96" y="272"/>
                    </a:lnTo>
                    <a:lnTo>
                      <a:pt x="94" y="274"/>
                    </a:lnTo>
                    <a:lnTo>
                      <a:pt x="93" y="278"/>
                    </a:lnTo>
                    <a:lnTo>
                      <a:pt x="90" y="285"/>
                    </a:lnTo>
                    <a:lnTo>
                      <a:pt x="92" y="292"/>
                    </a:lnTo>
                    <a:lnTo>
                      <a:pt x="98" y="283"/>
                    </a:lnTo>
                    <a:lnTo>
                      <a:pt x="108" y="277"/>
                    </a:lnTo>
                    <a:lnTo>
                      <a:pt x="109" y="277"/>
                    </a:lnTo>
                    <a:lnTo>
                      <a:pt x="119" y="274"/>
                    </a:lnTo>
                    <a:lnTo>
                      <a:pt x="131" y="271"/>
                    </a:lnTo>
                    <a:lnTo>
                      <a:pt x="138" y="270"/>
                    </a:lnTo>
                    <a:lnTo>
                      <a:pt x="142" y="266"/>
                    </a:lnTo>
                    <a:lnTo>
                      <a:pt x="143" y="264"/>
                    </a:lnTo>
                    <a:lnTo>
                      <a:pt x="137" y="266"/>
                    </a:lnTo>
                    <a:lnTo>
                      <a:pt x="132" y="266"/>
                    </a:lnTo>
                    <a:lnTo>
                      <a:pt x="122" y="267"/>
                    </a:lnTo>
                    <a:lnTo>
                      <a:pt x="113" y="268"/>
                    </a:lnTo>
                    <a:lnTo>
                      <a:pt x="108" y="264"/>
                    </a:lnTo>
                    <a:lnTo>
                      <a:pt x="107" y="262"/>
                    </a:lnTo>
                    <a:lnTo>
                      <a:pt x="105" y="256"/>
                    </a:lnTo>
                    <a:lnTo>
                      <a:pt x="111" y="252"/>
                    </a:lnTo>
                    <a:lnTo>
                      <a:pt x="113" y="251"/>
                    </a:lnTo>
                    <a:lnTo>
                      <a:pt x="119" y="251"/>
                    </a:lnTo>
                    <a:lnTo>
                      <a:pt x="123" y="251"/>
                    </a:lnTo>
                    <a:lnTo>
                      <a:pt x="134" y="249"/>
                    </a:lnTo>
                    <a:lnTo>
                      <a:pt x="139" y="248"/>
                    </a:lnTo>
                    <a:lnTo>
                      <a:pt x="145" y="245"/>
                    </a:lnTo>
                    <a:lnTo>
                      <a:pt x="143" y="241"/>
                    </a:lnTo>
                    <a:lnTo>
                      <a:pt x="132" y="241"/>
                    </a:lnTo>
                    <a:lnTo>
                      <a:pt x="120" y="240"/>
                    </a:lnTo>
                    <a:lnTo>
                      <a:pt x="117" y="244"/>
                    </a:lnTo>
                    <a:lnTo>
                      <a:pt x="111" y="245"/>
                    </a:lnTo>
                    <a:lnTo>
                      <a:pt x="108" y="245"/>
                    </a:lnTo>
                    <a:lnTo>
                      <a:pt x="104" y="240"/>
                    </a:lnTo>
                    <a:lnTo>
                      <a:pt x="102" y="236"/>
                    </a:lnTo>
                    <a:lnTo>
                      <a:pt x="109" y="230"/>
                    </a:lnTo>
                    <a:lnTo>
                      <a:pt x="112" y="232"/>
                    </a:lnTo>
                    <a:lnTo>
                      <a:pt x="113" y="233"/>
                    </a:lnTo>
                    <a:lnTo>
                      <a:pt x="119" y="229"/>
                    </a:lnTo>
                    <a:lnTo>
                      <a:pt x="123" y="226"/>
                    </a:lnTo>
                    <a:lnTo>
                      <a:pt x="131" y="219"/>
                    </a:lnTo>
                    <a:lnTo>
                      <a:pt x="135" y="227"/>
                    </a:lnTo>
                    <a:lnTo>
                      <a:pt x="142" y="219"/>
                    </a:lnTo>
                    <a:lnTo>
                      <a:pt x="150" y="218"/>
                    </a:lnTo>
                    <a:lnTo>
                      <a:pt x="153" y="218"/>
                    </a:lnTo>
                    <a:lnTo>
                      <a:pt x="150" y="211"/>
                    </a:lnTo>
                    <a:lnTo>
                      <a:pt x="157" y="206"/>
                    </a:lnTo>
                    <a:lnTo>
                      <a:pt x="167" y="204"/>
                    </a:lnTo>
                    <a:lnTo>
                      <a:pt x="173" y="200"/>
                    </a:lnTo>
                    <a:lnTo>
                      <a:pt x="177" y="206"/>
                    </a:lnTo>
                    <a:lnTo>
                      <a:pt x="177" y="210"/>
                    </a:lnTo>
                    <a:lnTo>
                      <a:pt x="177" y="212"/>
                    </a:lnTo>
                    <a:lnTo>
                      <a:pt x="179" y="222"/>
                    </a:lnTo>
                    <a:close/>
                    <a:moveTo>
                      <a:pt x="83" y="195"/>
                    </a:moveTo>
                    <a:lnTo>
                      <a:pt x="87" y="204"/>
                    </a:lnTo>
                    <a:lnTo>
                      <a:pt x="105" y="210"/>
                    </a:lnTo>
                    <a:lnTo>
                      <a:pt x="112" y="218"/>
                    </a:lnTo>
                    <a:lnTo>
                      <a:pt x="96" y="225"/>
                    </a:lnTo>
                    <a:lnTo>
                      <a:pt x="81" y="233"/>
                    </a:lnTo>
                    <a:lnTo>
                      <a:pt x="70" y="237"/>
                    </a:lnTo>
                    <a:lnTo>
                      <a:pt x="48" y="236"/>
                    </a:lnTo>
                    <a:lnTo>
                      <a:pt x="46" y="237"/>
                    </a:lnTo>
                    <a:lnTo>
                      <a:pt x="18" y="247"/>
                    </a:lnTo>
                    <a:lnTo>
                      <a:pt x="16" y="247"/>
                    </a:lnTo>
                    <a:lnTo>
                      <a:pt x="0" y="230"/>
                    </a:lnTo>
                    <a:lnTo>
                      <a:pt x="21" y="211"/>
                    </a:lnTo>
                    <a:lnTo>
                      <a:pt x="33" y="214"/>
                    </a:lnTo>
                    <a:lnTo>
                      <a:pt x="41" y="212"/>
                    </a:lnTo>
                    <a:lnTo>
                      <a:pt x="48" y="211"/>
                    </a:lnTo>
                    <a:lnTo>
                      <a:pt x="46" y="208"/>
                    </a:lnTo>
                    <a:lnTo>
                      <a:pt x="37" y="200"/>
                    </a:lnTo>
                    <a:lnTo>
                      <a:pt x="67" y="196"/>
                    </a:lnTo>
                    <a:lnTo>
                      <a:pt x="68" y="203"/>
                    </a:lnTo>
                    <a:lnTo>
                      <a:pt x="75" y="203"/>
                    </a:lnTo>
                    <a:lnTo>
                      <a:pt x="78" y="192"/>
                    </a:lnTo>
                    <a:lnTo>
                      <a:pt x="81" y="193"/>
                    </a:lnTo>
                    <a:lnTo>
                      <a:pt x="83" y="195"/>
                    </a:lnTo>
                    <a:close/>
                    <a:moveTo>
                      <a:pt x="71" y="178"/>
                    </a:moveTo>
                    <a:lnTo>
                      <a:pt x="36" y="182"/>
                    </a:lnTo>
                    <a:lnTo>
                      <a:pt x="10" y="180"/>
                    </a:lnTo>
                    <a:lnTo>
                      <a:pt x="10" y="174"/>
                    </a:lnTo>
                    <a:lnTo>
                      <a:pt x="42" y="170"/>
                    </a:lnTo>
                    <a:lnTo>
                      <a:pt x="68" y="151"/>
                    </a:lnTo>
                    <a:lnTo>
                      <a:pt x="72" y="154"/>
                    </a:lnTo>
                    <a:lnTo>
                      <a:pt x="70" y="161"/>
                    </a:lnTo>
                    <a:lnTo>
                      <a:pt x="72" y="165"/>
                    </a:lnTo>
                    <a:lnTo>
                      <a:pt x="71" y="178"/>
                    </a:lnTo>
                    <a:close/>
                    <a:moveTo>
                      <a:pt x="283" y="4"/>
                    </a:moveTo>
                    <a:lnTo>
                      <a:pt x="293" y="15"/>
                    </a:lnTo>
                    <a:lnTo>
                      <a:pt x="302" y="13"/>
                    </a:lnTo>
                    <a:lnTo>
                      <a:pt x="302" y="16"/>
                    </a:lnTo>
                    <a:lnTo>
                      <a:pt x="303" y="16"/>
                    </a:lnTo>
                    <a:lnTo>
                      <a:pt x="302" y="24"/>
                    </a:lnTo>
                    <a:lnTo>
                      <a:pt x="303" y="27"/>
                    </a:lnTo>
                    <a:lnTo>
                      <a:pt x="306" y="32"/>
                    </a:lnTo>
                    <a:lnTo>
                      <a:pt x="326" y="43"/>
                    </a:lnTo>
                    <a:lnTo>
                      <a:pt x="325" y="47"/>
                    </a:lnTo>
                    <a:lnTo>
                      <a:pt x="321" y="57"/>
                    </a:lnTo>
                    <a:lnTo>
                      <a:pt x="319" y="62"/>
                    </a:lnTo>
                    <a:lnTo>
                      <a:pt x="303" y="69"/>
                    </a:lnTo>
                    <a:lnTo>
                      <a:pt x="307" y="86"/>
                    </a:lnTo>
                    <a:lnTo>
                      <a:pt x="315" y="87"/>
                    </a:lnTo>
                    <a:lnTo>
                      <a:pt x="317" y="91"/>
                    </a:lnTo>
                    <a:lnTo>
                      <a:pt x="311" y="92"/>
                    </a:lnTo>
                    <a:lnTo>
                      <a:pt x="310" y="102"/>
                    </a:lnTo>
                    <a:lnTo>
                      <a:pt x="308" y="103"/>
                    </a:lnTo>
                    <a:lnTo>
                      <a:pt x="303" y="109"/>
                    </a:lnTo>
                    <a:lnTo>
                      <a:pt x="303" y="120"/>
                    </a:lnTo>
                    <a:lnTo>
                      <a:pt x="295" y="132"/>
                    </a:lnTo>
                    <a:lnTo>
                      <a:pt x="283" y="140"/>
                    </a:lnTo>
                    <a:lnTo>
                      <a:pt x="262" y="174"/>
                    </a:lnTo>
                    <a:lnTo>
                      <a:pt x="259" y="169"/>
                    </a:lnTo>
                    <a:lnTo>
                      <a:pt x="258" y="172"/>
                    </a:lnTo>
                    <a:lnTo>
                      <a:pt x="259" y="177"/>
                    </a:lnTo>
                    <a:lnTo>
                      <a:pt x="259" y="182"/>
                    </a:lnTo>
                    <a:lnTo>
                      <a:pt x="236" y="200"/>
                    </a:lnTo>
                    <a:lnTo>
                      <a:pt x="231" y="208"/>
                    </a:lnTo>
                    <a:lnTo>
                      <a:pt x="220" y="222"/>
                    </a:lnTo>
                    <a:lnTo>
                      <a:pt x="222" y="236"/>
                    </a:lnTo>
                    <a:lnTo>
                      <a:pt x="221" y="237"/>
                    </a:lnTo>
                    <a:lnTo>
                      <a:pt x="212" y="241"/>
                    </a:lnTo>
                    <a:lnTo>
                      <a:pt x="212" y="240"/>
                    </a:lnTo>
                    <a:lnTo>
                      <a:pt x="202" y="240"/>
                    </a:lnTo>
                    <a:lnTo>
                      <a:pt x="198" y="238"/>
                    </a:lnTo>
                    <a:lnTo>
                      <a:pt x="195" y="236"/>
                    </a:lnTo>
                    <a:lnTo>
                      <a:pt x="195" y="227"/>
                    </a:lnTo>
                    <a:lnTo>
                      <a:pt x="194" y="226"/>
                    </a:lnTo>
                    <a:lnTo>
                      <a:pt x="194" y="221"/>
                    </a:lnTo>
                    <a:lnTo>
                      <a:pt x="197" y="217"/>
                    </a:lnTo>
                    <a:lnTo>
                      <a:pt x="197" y="214"/>
                    </a:lnTo>
                    <a:lnTo>
                      <a:pt x="190" y="214"/>
                    </a:lnTo>
                    <a:lnTo>
                      <a:pt x="186" y="207"/>
                    </a:lnTo>
                    <a:lnTo>
                      <a:pt x="184" y="204"/>
                    </a:lnTo>
                    <a:lnTo>
                      <a:pt x="186" y="203"/>
                    </a:lnTo>
                    <a:lnTo>
                      <a:pt x="188" y="202"/>
                    </a:lnTo>
                    <a:lnTo>
                      <a:pt x="187" y="197"/>
                    </a:lnTo>
                    <a:lnTo>
                      <a:pt x="186" y="195"/>
                    </a:lnTo>
                    <a:lnTo>
                      <a:pt x="191" y="188"/>
                    </a:lnTo>
                    <a:lnTo>
                      <a:pt x="205" y="185"/>
                    </a:lnTo>
                    <a:lnTo>
                      <a:pt x="206" y="185"/>
                    </a:lnTo>
                    <a:lnTo>
                      <a:pt x="214" y="181"/>
                    </a:lnTo>
                    <a:lnTo>
                      <a:pt x="213" y="177"/>
                    </a:lnTo>
                    <a:lnTo>
                      <a:pt x="216" y="173"/>
                    </a:lnTo>
                    <a:lnTo>
                      <a:pt x="220" y="172"/>
                    </a:lnTo>
                    <a:lnTo>
                      <a:pt x="222" y="169"/>
                    </a:lnTo>
                    <a:lnTo>
                      <a:pt x="210" y="172"/>
                    </a:lnTo>
                    <a:lnTo>
                      <a:pt x="199" y="176"/>
                    </a:lnTo>
                    <a:lnTo>
                      <a:pt x="188" y="181"/>
                    </a:lnTo>
                    <a:lnTo>
                      <a:pt x="184" y="182"/>
                    </a:lnTo>
                    <a:lnTo>
                      <a:pt x="177" y="185"/>
                    </a:lnTo>
                    <a:lnTo>
                      <a:pt x="171" y="185"/>
                    </a:lnTo>
                    <a:lnTo>
                      <a:pt x="165" y="192"/>
                    </a:lnTo>
                    <a:lnTo>
                      <a:pt x="154" y="195"/>
                    </a:lnTo>
                    <a:lnTo>
                      <a:pt x="157" y="176"/>
                    </a:lnTo>
                    <a:lnTo>
                      <a:pt x="172" y="173"/>
                    </a:lnTo>
                    <a:lnTo>
                      <a:pt x="180" y="170"/>
                    </a:lnTo>
                    <a:lnTo>
                      <a:pt x="177" y="167"/>
                    </a:lnTo>
                    <a:lnTo>
                      <a:pt x="158" y="167"/>
                    </a:lnTo>
                    <a:lnTo>
                      <a:pt x="167" y="155"/>
                    </a:lnTo>
                    <a:lnTo>
                      <a:pt x="179" y="154"/>
                    </a:lnTo>
                    <a:lnTo>
                      <a:pt x="184" y="152"/>
                    </a:lnTo>
                    <a:lnTo>
                      <a:pt x="187" y="152"/>
                    </a:lnTo>
                    <a:lnTo>
                      <a:pt x="195" y="148"/>
                    </a:lnTo>
                    <a:lnTo>
                      <a:pt x="197" y="144"/>
                    </a:lnTo>
                    <a:lnTo>
                      <a:pt x="194" y="142"/>
                    </a:lnTo>
                    <a:lnTo>
                      <a:pt x="194" y="136"/>
                    </a:lnTo>
                    <a:lnTo>
                      <a:pt x="202" y="136"/>
                    </a:lnTo>
                    <a:lnTo>
                      <a:pt x="207" y="140"/>
                    </a:lnTo>
                    <a:lnTo>
                      <a:pt x="209" y="140"/>
                    </a:lnTo>
                    <a:lnTo>
                      <a:pt x="217" y="137"/>
                    </a:lnTo>
                    <a:lnTo>
                      <a:pt x="231" y="128"/>
                    </a:lnTo>
                    <a:lnTo>
                      <a:pt x="236" y="135"/>
                    </a:lnTo>
                    <a:lnTo>
                      <a:pt x="242" y="135"/>
                    </a:lnTo>
                    <a:lnTo>
                      <a:pt x="238" y="124"/>
                    </a:lnTo>
                    <a:lnTo>
                      <a:pt x="236" y="121"/>
                    </a:lnTo>
                    <a:lnTo>
                      <a:pt x="228" y="122"/>
                    </a:lnTo>
                    <a:lnTo>
                      <a:pt x="227" y="113"/>
                    </a:lnTo>
                    <a:lnTo>
                      <a:pt x="214" y="117"/>
                    </a:lnTo>
                    <a:lnTo>
                      <a:pt x="210" y="118"/>
                    </a:lnTo>
                    <a:lnTo>
                      <a:pt x="214" y="109"/>
                    </a:lnTo>
                    <a:lnTo>
                      <a:pt x="221" y="101"/>
                    </a:lnTo>
                    <a:lnTo>
                      <a:pt x="224" y="98"/>
                    </a:lnTo>
                    <a:lnTo>
                      <a:pt x="225" y="97"/>
                    </a:lnTo>
                    <a:lnTo>
                      <a:pt x="225" y="95"/>
                    </a:lnTo>
                    <a:lnTo>
                      <a:pt x="222" y="90"/>
                    </a:lnTo>
                    <a:lnTo>
                      <a:pt x="220" y="80"/>
                    </a:lnTo>
                    <a:lnTo>
                      <a:pt x="227" y="83"/>
                    </a:lnTo>
                    <a:lnTo>
                      <a:pt x="231" y="90"/>
                    </a:lnTo>
                    <a:lnTo>
                      <a:pt x="235" y="87"/>
                    </a:lnTo>
                    <a:lnTo>
                      <a:pt x="242" y="84"/>
                    </a:lnTo>
                    <a:lnTo>
                      <a:pt x="236" y="80"/>
                    </a:lnTo>
                    <a:lnTo>
                      <a:pt x="232" y="76"/>
                    </a:lnTo>
                    <a:lnTo>
                      <a:pt x="242" y="71"/>
                    </a:lnTo>
                    <a:lnTo>
                      <a:pt x="243" y="60"/>
                    </a:lnTo>
                    <a:lnTo>
                      <a:pt x="253" y="57"/>
                    </a:lnTo>
                    <a:lnTo>
                      <a:pt x="255" y="54"/>
                    </a:lnTo>
                    <a:lnTo>
                      <a:pt x="250" y="47"/>
                    </a:lnTo>
                    <a:lnTo>
                      <a:pt x="262" y="38"/>
                    </a:lnTo>
                    <a:lnTo>
                      <a:pt x="262" y="37"/>
                    </a:lnTo>
                    <a:lnTo>
                      <a:pt x="263" y="39"/>
                    </a:lnTo>
                    <a:lnTo>
                      <a:pt x="268" y="42"/>
                    </a:lnTo>
                    <a:lnTo>
                      <a:pt x="276" y="35"/>
                    </a:lnTo>
                    <a:lnTo>
                      <a:pt x="277" y="32"/>
                    </a:lnTo>
                    <a:lnTo>
                      <a:pt x="274" y="22"/>
                    </a:lnTo>
                    <a:lnTo>
                      <a:pt x="278" y="17"/>
                    </a:lnTo>
                    <a:lnTo>
                      <a:pt x="278" y="16"/>
                    </a:lnTo>
                    <a:lnTo>
                      <a:pt x="287" y="26"/>
                    </a:lnTo>
                    <a:lnTo>
                      <a:pt x="293" y="22"/>
                    </a:lnTo>
                    <a:lnTo>
                      <a:pt x="284" y="11"/>
                    </a:lnTo>
                    <a:lnTo>
                      <a:pt x="283" y="11"/>
                    </a:lnTo>
                    <a:lnTo>
                      <a:pt x="277" y="11"/>
                    </a:lnTo>
                    <a:lnTo>
                      <a:pt x="272" y="7"/>
                    </a:lnTo>
                    <a:lnTo>
                      <a:pt x="280" y="0"/>
                    </a:lnTo>
                    <a:lnTo>
                      <a:pt x="283" y="4"/>
                    </a:lnTo>
                    <a:lnTo>
                      <a:pt x="283" y="4"/>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20" name="Freeform 20">
                <a:extLst>
                  <a:ext uri="{FF2B5EF4-FFF2-40B4-BE49-F238E27FC236}">
                    <a16:creationId xmlns:a16="http://schemas.microsoft.com/office/drawing/2014/main" id="{468988F1-0264-4EF6-A35B-07B44D9394DD}"/>
                  </a:ext>
                </a:extLst>
              </p:cNvPr>
              <p:cNvSpPr>
                <a:spLocks noEditPoints="1"/>
              </p:cNvSpPr>
              <p:nvPr/>
            </p:nvSpPr>
            <p:spPr bwMode="auto">
              <a:xfrm>
                <a:off x="5149851" y="3305176"/>
                <a:ext cx="792163" cy="830263"/>
              </a:xfrm>
              <a:custGeom>
                <a:avLst/>
                <a:gdLst>
                  <a:gd name="T0" fmla="*/ 135 w 499"/>
                  <a:gd name="T1" fmla="*/ 152 h 523"/>
                  <a:gd name="T2" fmla="*/ 138 w 499"/>
                  <a:gd name="T3" fmla="*/ 131 h 523"/>
                  <a:gd name="T4" fmla="*/ 146 w 499"/>
                  <a:gd name="T5" fmla="*/ 130 h 523"/>
                  <a:gd name="T6" fmla="*/ 128 w 499"/>
                  <a:gd name="T7" fmla="*/ 73 h 523"/>
                  <a:gd name="T8" fmla="*/ 109 w 499"/>
                  <a:gd name="T9" fmla="*/ 55 h 523"/>
                  <a:gd name="T10" fmla="*/ 225 w 499"/>
                  <a:gd name="T11" fmla="*/ 22 h 523"/>
                  <a:gd name="T12" fmla="*/ 254 w 499"/>
                  <a:gd name="T13" fmla="*/ 39 h 523"/>
                  <a:gd name="T14" fmla="*/ 304 w 499"/>
                  <a:gd name="T15" fmla="*/ 48 h 523"/>
                  <a:gd name="T16" fmla="*/ 352 w 499"/>
                  <a:gd name="T17" fmla="*/ 28 h 523"/>
                  <a:gd name="T18" fmla="*/ 425 w 499"/>
                  <a:gd name="T19" fmla="*/ 19 h 523"/>
                  <a:gd name="T20" fmla="*/ 477 w 499"/>
                  <a:gd name="T21" fmla="*/ 56 h 523"/>
                  <a:gd name="T22" fmla="*/ 449 w 499"/>
                  <a:gd name="T23" fmla="*/ 108 h 523"/>
                  <a:gd name="T24" fmla="*/ 432 w 499"/>
                  <a:gd name="T25" fmla="*/ 167 h 523"/>
                  <a:gd name="T26" fmla="*/ 475 w 499"/>
                  <a:gd name="T27" fmla="*/ 208 h 523"/>
                  <a:gd name="T28" fmla="*/ 472 w 499"/>
                  <a:gd name="T29" fmla="*/ 274 h 523"/>
                  <a:gd name="T30" fmla="*/ 446 w 499"/>
                  <a:gd name="T31" fmla="*/ 309 h 523"/>
                  <a:gd name="T32" fmla="*/ 386 w 499"/>
                  <a:gd name="T33" fmla="*/ 291 h 523"/>
                  <a:gd name="T34" fmla="*/ 327 w 499"/>
                  <a:gd name="T35" fmla="*/ 299 h 523"/>
                  <a:gd name="T36" fmla="*/ 285 w 499"/>
                  <a:gd name="T37" fmla="*/ 349 h 523"/>
                  <a:gd name="T38" fmla="*/ 256 w 499"/>
                  <a:gd name="T39" fmla="*/ 394 h 523"/>
                  <a:gd name="T40" fmla="*/ 243 w 499"/>
                  <a:gd name="T41" fmla="*/ 450 h 523"/>
                  <a:gd name="T42" fmla="*/ 221 w 499"/>
                  <a:gd name="T43" fmla="*/ 487 h 523"/>
                  <a:gd name="T44" fmla="*/ 181 w 499"/>
                  <a:gd name="T45" fmla="*/ 520 h 523"/>
                  <a:gd name="T46" fmla="*/ 87 w 499"/>
                  <a:gd name="T47" fmla="*/ 446 h 523"/>
                  <a:gd name="T48" fmla="*/ 94 w 499"/>
                  <a:gd name="T49" fmla="*/ 408 h 523"/>
                  <a:gd name="T50" fmla="*/ 57 w 499"/>
                  <a:gd name="T51" fmla="*/ 409 h 523"/>
                  <a:gd name="T52" fmla="*/ 98 w 499"/>
                  <a:gd name="T53" fmla="*/ 379 h 523"/>
                  <a:gd name="T54" fmla="*/ 158 w 499"/>
                  <a:gd name="T55" fmla="*/ 355 h 523"/>
                  <a:gd name="T56" fmla="*/ 155 w 499"/>
                  <a:gd name="T57" fmla="*/ 317 h 523"/>
                  <a:gd name="T58" fmla="*/ 121 w 499"/>
                  <a:gd name="T59" fmla="*/ 340 h 523"/>
                  <a:gd name="T60" fmla="*/ 165 w 499"/>
                  <a:gd name="T61" fmla="*/ 302 h 523"/>
                  <a:gd name="T62" fmla="*/ 151 w 499"/>
                  <a:gd name="T63" fmla="*/ 280 h 523"/>
                  <a:gd name="T64" fmla="*/ 124 w 499"/>
                  <a:gd name="T65" fmla="*/ 300 h 523"/>
                  <a:gd name="T66" fmla="*/ 60 w 499"/>
                  <a:gd name="T67" fmla="*/ 344 h 523"/>
                  <a:gd name="T68" fmla="*/ 102 w 499"/>
                  <a:gd name="T69" fmla="*/ 326 h 523"/>
                  <a:gd name="T70" fmla="*/ 88 w 499"/>
                  <a:gd name="T71" fmla="*/ 370 h 523"/>
                  <a:gd name="T72" fmla="*/ 37 w 499"/>
                  <a:gd name="T73" fmla="*/ 403 h 523"/>
                  <a:gd name="T74" fmla="*/ 38 w 499"/>
                  <a:gd name="T75" fmla="*/ 354 h 523"/>
                  <a:gd name="T76" fmla="*/ 97 w 499"/>
                  <a:gd name="T77" fmla="*/ 273 h 523"/>
                  <a:gd name="T78" fmla="*/ 82 w 499"/>
                  <a:gd name="T79" fmla="*/ 206 h 523"/>
                  <a:gd name="T80" fmla="*/ 68 w 499"/>
                  <a:gd name="T81" fmla="*/ 178 h 523"/>
                  <a:gd name="T82" fmla="*/ 93 w 499"/>
                  <a:gd name="T83" fmla="*/ 174 h 523"/>
                  <a:gd name="T84" fmla="*/ 116 w 499"/>
                  <a:gd name="T85" fmla="*/ 138 h 523"/>
                  <a:gd name="T86" fmla="*/ 153 w 499"/>
                  <a:gd name="T87" fmla="*/ 191 h 523"/>
                  <a:gd name="T88" fmla="*/ 172 w 499"/>
                  <a:gd name="T89" fmla="*/ 187 h 523"/>
                  <a:gd name="T90" fmla="*/ 185 w 499"/>
                  <a:gd name="T91" fmla="*/ 160 h 523"/>
                  <a:gd name="T92" fmla="*/ 170 w 499"/>
                  <a:gd name="T93" fmla="*/ 156 h 523"/>
                  <a:gd name="T94" fmla="*/ 184 w 499"/>
                  <a:gd name="T95" fmla="*/ 104 h 523"/>
                  <a:gd name="T96" fmla="*/ 196 w 499"/>
                  <a:gd name="T97" fmla="*/ 85 h 523"/>
                  <a:gd name="T98" fmla="*/ 252 w 499"/>
                  <a:gd name="T99" fmla="*/ 56 h 523"/>
                  <a:gd name="T100" fmla="*/ 282 w 499"/>
                  <a:gd name="T101" fmla="*/ 64 h 523"/>
                  <a:gd name="T102" fmla="*/ 217 w 499"/>
                  <a:gd name="T103" fmla="*/ 62 h 523"/>
                  <a:gd name="T104" fmla="*/ 173 w 499"/>
                  <a:gd name="T105" fmla="*/ 94 h 523"/>
                  <a:gd name="T106" fmla="*/ 158 w 499"/>
                  <a:gd name="T107" fmla="*/ 79 h 523"/>
                  <a:gd name="T108" fmla="*/ 176 w 499"/>
                  <a:gd name="T109" fmla="*/ 58 h 523"/>
                  <a:gd name="T110" fmla="*/ 211 w 499"/>
                  <a:gd name="T111" fmla="*/ 45 h 523"/>
                  <a:gd name="T112" fmla="*/ 214 w 499"/>
                  <a:gd name="T113" fmla="*/ 40 h 523"/>
                  <a:gd name="T114" fmla="*/ 211 w 499"/>
                  <a:gd name="T115" fmla="*/ 2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 h="523">
                    <a:moveTo>
                      <a:pt x="161" y="160"/>
                    </a:moveTo>
                    <a:lnTo>
                      <a:pt x="168" y="161"/>
                    </a:lnTo>
                    <a:lnTo>
                      <a:pt x="162" y="172"/>
                    </a:lnTo>
                    <a:lnTo>
                      <a:pt x="155" y="172"/>
                    </a:lnTo>
                    <a:lnTo>
                      <a:pt x="154" y="168"/>
                    </a:lnTo>
                    <a:lnTo>
                      <a:pt x="151" y="165"/>
                    </a:lnTo>
                    <a:lnTo>
                      <a:pt x="148" y="160"/>
                    </a:lnTo>
                    <a:lnTo>
                      <a:pt x="143" y="161"/>
                    </a:lnTo>
                    <a:lnTo>
                      <a:pt x="138" y="163"/>
                    </a:lnTo>
                    <a:lnTo>
                      <a:pt x="135" y="152"/>
                    </a:lnTo>
                    <a:lnTo>
                      <a:pt x="136" y="150"/>
                    </a:lnTo>
                    <a:lnTo>
                      <a:pt x="139" y="149"/>
                    </a:lnTo>
                    <a:lnTo>
                      <a:pt x="139" y="148"/>
                    </a:lnTo>
                    <a:lnTo>
                      <a:pt x="136" y="142"/>
                    </a:lnTo>
                    <a:lnTo>
                      <a:pt x="133" y="142"/>
                    </a:lnTo>
                    <a:lnTo>
                      <a:pt x="127" y="138"/>
                    </a:lnTo>
                    <a:lnTo>
                      <a:pt x="127" y="135"/>
                    </a:lnTo>
                    <a:lnTo>
                      <a:pt x="128" y="127"/>
                    </a:lnTo>
                    <a:lnTo>
                      <a:pt x="133" y="127"/>
                    </a:lnTo>
                    <a:lnTo>
                      <a:pt x="138" y="131"/>
                    </a:lnTo>
                    <a:lnTo>
                      <a:pt x="138" y="133"/>
                    </a:lnTo>
                    <a:lnTo>
                      <a:pt x="140" y="134"/>
                    </a:lnTo>
                    <a:lnTo>
                      <a:pt x="140" y="135"/>
                    </a:lnTo>
                    <a:lnTo>
                      <a:pt x="144" y="137"/>
                    </a:lnTo>
                    <a:lnTo>
                      <a:pt x="154" y="148"/>
                    </a:lnTo>
                    <a:lnTo>
                      <a:pt x="154" y="156"/>
                    </a:lnTo>
                    <a:lnTo>
                      <a:pt x="161" y="160"/>
                    </a:lnTo>
                    <a:close/>
                    <a:moveTo>
                      <a:pt x="155" y="124"/>
                    </a:moveTo>
                    <a:lnTo>
                      <a:pt x="155" y="139"/>
                    </a:lnTo>
                    <a:lnTo>
                      <a:pt x="146" y="130"/>
                    </a:lnTo>
                    <a:lnTo>
                      <a:pt x="139" y="126"/>
                    </a:lnTo>
                    <a:lnTo>
                      <a:pt x="155" y="122"/>
                    </a:lnTo>
                    <a:lnTo>
                      <a:pt x="155" y="124"/>
                    </a:lnTo>
                    <a:close/>
                    <a:moveTo>
                      <a:pt x="139" y="41"/>
                    </a:moveTo>
                    <a:lnTo>
                      <a:pt x="155" y="63"/>
                    </a:lnTo>
                    <a:lnTo>
                      <a:pt x="155" y="67"/>
                    </a:lnTo>
                    <a:lnTo>
                      <a:pt x="154" y="69"/>
                    </a:lnTo>
                    <a:lnTo>
                      <a:pt x="151" y="73"/>
                    </a:lnTo>
                    <a:lnTo>
                      <a:pt x="140" y="79"/>
                    </a:lnTo>
                    <a:lnTo>
                      <a:pt x="128" y="73"/>
                    </a:lnTo>
                    <a:lnTo>
                      <a:pt x="127" y="69"/>
                    </a:lnTo>
                    <a:lnTo>
                      <a:pt x="125" y="64"/>
                    </a:lnTo>
                    <a:lnTo>
                      <a:pt x="118" y="69"/>
                    </a:lnTo>
                    <a:lnTo>
                      <a:pt x="109" y="75"/>
                    </a:lnTo>
                    <a:lnTo>
                      <a:pt x="93" y="74"/>
                    </a:lnTo>
                    <a:lnTo>
                      <a:pt x="94" y="73"/>
                    </a:lnTo>
                    <a:lnTo>
                      <a:pt x="94" y="69"/>
                    </a:lnTo>
                    <a:lnTo>
                      <a:pt x="95" y="56"/>
                    </a:lnTo>
                    <a:lnTo>
                      <a:pt x="108" y="49"/>
                    </a:lnTo>
                    <a:lnTo>
                      <a:pt x="109" y="55"/>
                    </a:lnTo>
                    <a:lnTo>
                      <a:pt x="136" y="39"/>
                    </a:lnTo>
                    <a:lnTo>
                      <a:pt x="139" y="41"/>
                    </a:lnTo>
                    <a:close/>
                    <a:moveTo>
                      <a:pt x="213" y="13"/>
                    </a:moveTo>
                    <a:lnTo>
                      <a:pt x="187" y="29"/>
                    </a:lnTo>
                    <a:lnTo>
                      <a:pt x="181" y="24"/>
                    </a:lnTo>
                    <a:lnTo>
                      <a:pt x="187" y="13"/>
                    </a:lnTo>
                    <a:lnTo>
                      <a:pt x="198" y="7"/>
                    </a:lnTo>
                    <a:lnTo>
                      <a:pt x="213" y="13"/>
                    </a:lnTo>
                    <a:close/>
                    <a:moveTo>
                      <a:pt x="236" y="10"/>
                    </a:moveTo>
                    <a:lnTo>
                      <a:pt x="225" y="22"/>
                    </a:lnTo>
                    <a:lnTo>
                      <a:pt x="230" y="22"/>
                    </a:lnTo>
                    <a:lnTo>
                      <a:pt x="234" y="21"/>
                    </a:lnTo>
                    <a:lnTo>
                      <a:pt x="239" y="22"/>
                    </a:lnTo>
                    <a:lnTo>
                      <a:pt x="244" y="24"/>
                    </a:lnTo>
                    <a:lnTo>
                      <a:pt x="245" y="25"/>
                    </a:lnTo>
                    <a:lnTo>
                      <a:pt x="245" y="26"/>
                    </a:lnTo>
                    <a:lnTo>
                      <a:pt x="244" y="37"/>
                    </a:lnTo>
                    <a:lnTo>
                      <a:pt x="248" y="41"/>
                    </a:lnTo>
                    <a:lnTo>
                      <a:pt x="254" y="43"/>
                    </a:lnTo>
                    <a:lnTo>
                      <a:pt x="254" y="39"/>
                    </a:lnTo>
                    <a:lnTo>
                      <a:pt x="255" y="37"/>
                    </a:lnTo>
                    <a:lnTo>
                      <a:pt x="258" y="40"/>
                    </a:lnTo>
                    <a:lnTo>
                      <a:pt x="258" y="43"/>
                    </a:lnTo>
                    <a:lnTo>
                      <a:pt x="259" y="44"/>
                    </a:lnTo>
                    <a:lnTo>
                      <a:pt x="259" y="48"/>
                    </a:lnTo>
                    <a:lnTo>
                      <a:pt x="269" y="54"/>
                    </a:lnTo>
                    <a:lnTo>
                      <a:pt x="270" y="52"/>
                    </a:lnTo>
                    <a:lnTo>
                      <a:pt x="284" y="45"/>
                    </a:lnTo>
                    <a:lnTo>
                      <a:pt x="294" y="49"/>
                    </a:lnTo>
                    <a:lnTo>
                      <a:pt x="304" y="48"/>
                    </a:lnTo>
                    <a:lnTo>
                      <a:pt x="308" y="60"/>
                    </a:lnTo>
                    <a:lnTo>
                      <a:pt x="319" y="58"/>
                    </a:lnTo>
                    <a:lnTo>
                      <a:pt x="323" y="62"/>
                    </a:lnTo>
                    <a:lnTo>
                      <a:pt x="324" y="52"/>
                    </a:lnTo>
                    <a:lnTo>
                      <a:pt x="337" y="51"/>
                    </a:lnTo>
                    <a:lnTo>
                      <a:pt x="344" y="49"/>
                    </a:lnTo>
                    <a:lnTo>
                      <a:pt x="345" y="45"/>
                    </a:lnTo>
                    <a:lnTo>
                      <a:pt x="341" y="37"/>
                    </a:lnTo>
                    <a:lnTo>
                      <a:pt x="348" y="36"/>
                    </a:lnTo>
                    <a:lnTo>
                      <a:pt x="352" y="28"/>
                    </a:lnTo>
                    <a:lnTo>
                      <a:pt x="357" y="26"/>
                    </a:lnTo>
                    <a:lnTo>
                      <a:pt x="361" y="17"/>
                    </a:lnTo>
                    <a:lnTo>
                      <a:pt x="376" y="18"/>
                    </a:lnTo>
                    <a:lnTo>
                      <a:pt x="389" y="19"/>
                    </a:lnTo>
                    <a:lnTo>
                      <a:pt x="393" y="21"/>
                    </a:lnTo>
                    <a:lnTo>
                      <a:pt x="395" y="21"/>
                    </a:lnTo>
                    <a:lnTo>
                      <a:pt x="397" y="21"/>
                    </a:lnTo>
                    <a:lnTo>
                      <a:pt x="410" y="17"/>
                    </a:lnTo>
                    <a:lnTo>
                      <a:pt x="421" y="19"/>
                    </a:lnTo>
                    <a:lnTo>
                      <a:pt x="425" y="19"/>
                    </a:lnTo>
                    <a:lnTo>
                      <a:pt x="465" y="14"/>
                    </a:lnTo>
                    <a:lnTo>
                      <a:pt x="470" y="17"/>
                    </a:lnTo>
                    <a:lnTo>
                      <a:pt x="483" y="11"/>
                    </a:lnTo>
                    <a:lnTo>
                      <a:pt x="499" y="18"/>
                    </a:lnTo>
                    <a:lnTo>
                      <a:pt x="496" y="24"/>
                    </a:lnTo>
                    <a:lnTo>
                      <a:pt x="490" y="32"/>
                    </a:lnTo>
                    <a:lnTo>
                      <a:pt x="488" y="36"/>
                    </a:lnTo>
                    <a:lnTo>
                      <a:pt x="483" y="45"/>
                    </a:lnTo>
                    <a:lnTo>
                      <a:pt x="477" y="55"/>
                    </a:lnTo>
                    <a:lnTo>
                      <a:pt x="477" y="56"/>
                    </a:lnTo>
                    <a:lnTo>
                      <a:pt x="473" y="62"/>
                    </a:lnTo>
                    <a:lnTo>
                      <a:pt x="472" y="64"/>
                    </a:lnTo>
                    <a:lnTo>
                      <a:pt x="469" y="69"/>
                    </a:lnTo>
                    <a:lnTo>
                      <a:pt x="468" y="71"/>
                    </a:lnTo>
                    <a:lnTo>
                      <a:pt x="464" y="78"/>
                    </a:lnTo>
                    <a:lnTo>
                      <a:pt x="460" y="86"/>
                    </a:lnTo>
                    <a:lnTo>
                      <a:pt x="454" y="94"/>
                    </a:lnTo>
                    <a:lnTo>
                      <a:pt x="451" y="99"/>
                    </a:lnTo>
                    <a:lnTo>
                      <a:pt x="451" y="101"/>
                    </a:lnTo>
                    <a:lnTo>
                      <a:pt x="449" y="108"/>
                    </a:lnTo>
                    <a:lnTo>
                      <a:pt x="446" y="111"/>
                    </a:lnTo>
                    <a:lnTo>
                      <a:pt x="445" y="114"/>
                    </a:lnTo>
                    <a:lnTo>
                      <a:pt x="442" y="120"/>
                    </a:lnTo>
                    <a:lnTo>
                      <a:pt x="438" y="124"/>
                    </a:lnTo>
                    <a:lnTo>
                      <a:pt x="434" y="131"/>
                    </a:lnTo>
                    <a:lnTo>
                      <a:pt x="427" y="144"/>
                    </a:lnTo>
                    <a:lnTo>
                      <a:pt x="424" y="150"/>
                    </a:lnTo>
                    <a:lnTo>
                      <a:pt x="421" y="160"/>
                    </a:lnTo>
                    <a:lnTo>
                      <a:pt x="427" y="163"/>
                    </a:lnTo>
                    <a:lnTo>
                      <a:pt x="432" y="167"/>
                    </a:lnTo>
                    <a:lnTo>
                      <a:pt x="436" y="169"/>
                    </a:lnTo>
                    <a:lnTo>
                      <a:pt x="443" y="175"/>
                    </a:lnTo>
                    <a:lnTo>
                      <a:pt x="449" y="179"/>
                    </a:lnTo>
                    <a:lnTo>
                      <a:pt x="454" y="182"/>
                    </a:lnTo>
                    <a:lnTo>
                      <a:pt x="466" y="186"/>
                    </a:lnTo>
                    <a:lnTo>
                      <a:pt x="470" y="187"/>
                    </a:lnTo>
                    <a:lnTo>
                      <a:pt x="473" y="191"/>
                    </a:lnTo>
                    <a:lnTo>
                      <a:pt x="475" y="197"/>
                    </a:lnTo>
                    <a:lnTo>
                      <a:pt x="475" y="198"/>
                    </a:lnTo>
                    <a:lnTo>
                      <a:pt x="475" y="208"/>
                    </a:lnTo>
                    <a:lnTo>
                      <a:pt x="475" y="213"/>
                    </a:lnTo>
                    <a:lnTo>
                      <a:pt x="476" y="216"/>
                    </a:lnTo>
                    <a:lnTo>
                      <a:pt x="476" y="229"/>
                    </a:lnTo>
                    <a:lnTo>
                      <a:pt x="477" y="238"/>
                    </a:lnTo>
                    <a:lnTo>
                      <a:pt x="477" y="246"/>
                    </a:lnTo>
                    <a:lnTo>
                      <a:pt x="477" y="254"/>
                    </a:lnTo>
                    <a:lnTo>
                      <a:pt x="479" y="261"/>
                    </a:lnTo>
                    <a:lnTo>
                      <a:pt x="477" y="264"/>
                    </a:lnTo>
                    <a:lnTo>
                      <a:pt x="475" y="270"/>
                    </a:lnTo>
                    <a:lnTo>
                      <a:pt x="472" y="274"/>
                    </a:lnTo>
                    <a:lnTo>
                      <a:pt x="470" y="279"/>
                    </a:lnTo>
                    <a:lnTo>
                      <a:pt x="468" y="285"/>
                    </a:lnTo>
                    <a:lnTo>
                      <a:pt x="465" y="289"/>
                    </a:lnTo>
                    <a:lnTo>
                      <a:pt x="462" y="296"/>
                    </a:lnTo>
                    <a:lnTo>
                      <a:pt x="460" y="300"/>
                    </a:lnTo>
                    <a:lnTo>
                      <a:pt x="457" y="306"/>
                    </a:lnTo>
                    <a:lnTo>
                      <a:pt x="454" y="311"/>
                    </a:lnTo>
                    <a:lnTo>
                      <a:pt x="450" y="310"/>
                    </a:lnTo>
                    <a:lnTo>
                      <a:pt x="450" y="309"/>
                    </a:lnTo>
                    <a:lnTo>
                      <a:pt x="446" y="309"/>
                    </a:lnTo>
                    <a:lnTo>
                      <a:pt x="440" y="306"/>
                    </a:lnTo>
                    <a:lnTo>
                      <a:pt x="439" y="306"/>
                    </a:lnTo>
                    <a:lnTo>
                      <a:pt x="436" y="304"/>
                    </a:lnTo>
                    <a:lnTo>
                      <a:pt x="425" y="300"/>
                    </a:lnTo>
                    <a:lnTo>
                      <a:pt x="424" y="300"/>
                    </a:lnTo>
                    <a:lnTo>
                      <a:pt x="419" y="299"/>
                    </a:lnTo>
                    <a:lnTo>
                      <a:pt x="416" y="298"/>
                    </a:lnTo>
                    <a:lnTo>
                      <a:pt x="405" y="295"/>
                    </a:lnTo>
                    <a:lnTo>
                      <a:pt x="394" y="292"/>
                    </a:lnTo>
                    <a:lnTo>
                      <a:pt x="386" y="291"/>
                    </a:lnTo>
                    <a:lnTo>
                      <a:pt x="378" y="289"/>
                    </a:lnTo>
                    <a:lnTo>
                      <a:pt x="367" y="287"/>
                    </a:lnTo>
                    <a:lnTo>
                      <a:pt x="361" y="288"/>
                    </a:lnTo>
                    <a:lnTo>
                      <a:pt x="360" y="289"/>
                    </a:lnTo>
                    <a:lnTo>
                      <a:pt x="353" y="291"/>
                    </a:lnTo>
                    <a:lnTo>
                      <a:pt x="353" y="291"/>
                    </a:lnTo>
                    <a:lnTo>
                      <a:pt x="342" y="292"/>
                    </a:lnTo>
                    <a:lnTo>
                      <a:pt x="337" y="294"/>
                    </a:lnTo>
                    <a:lnTo>
                      <a:pt x="334" y="295"/>
                    </a:lnTo>
                    <a:lnTo>
                      <a:pt x="327" y="299"/>
                    </a:lnTo>
                    <a:lnTo>
                      <a:pt x="323" y="303"/>
                    </a:lnTo>
                    <a:lnTo>
                      <a:pt x="315" y="310"/>
                    </a:lnTo>
                    <a:lnTo>
                      <a:pt x="312" y="311"/>
                    </a:lnTo>
                    <a:lnTo>
                      <a:pt x="305" y="317"/>
                    </a:lnTo>
                    <a:lnTo>
                      <a:pt x="304" y="319"/>
                    </a:lnTo>
                    <a:lnTo>
                      <a:pt x="301" y="324"/>
                    </a:lnTo>
                    <a:lnTo>
                      <a:pt x="296" y="330"/>
                    </a:lnTo>
                    <a:lnTo>
                      <a:pt x="292" y="337"/>
                    </a:lnTo>
                    <a:lnTo>
                      <a:pt x="286" y="345"/>
                    </a:lnTo>
                    <a:lnTo>
                      <a:pt x="285" y="349"/>
                    </a:lnTo>
                    <a:lnTo>
                      <a:pt x="282" y="354"/>
                    </a:lnTo>
                    <a:lnTo>
                      <a:pt x="281" y="356"/>
                    </a:lnTo>
                    <a:lnTo>
                      <a:pt x="275" y="363"/>
                    </a:lnTo>
                    <a:lnTo>
                      <a:pt x="273" y="367"/>
                    </a:lnTo>
                    <a:lnTo>
                      <a:pt x="270" y="370"/>
                    </a:lnTo>
                    <a:lnTo>
                      <a:pt x="267" y="374"/>
                    </a:lnTo>
                    <a:lnTo>
                      <a:pt x="263" y="381"/>
                    </a:lnTo>
                    <a:lnTo>
                      <a:pt x="260" y="384"/>
                    </a:lnTo>
                    <a:lnTo>
                      <a:pt x="258" y="389"/>
                    </a:lnTo>
                    <a:lnTo>
                      <a:pt x="256" y="394"/>
                    </a:lnTo>
                    <a:lnTo>
                      <a:pt x="252" y="400"/>
                    </a:lnTo>
                    <a:lnTo>
                      <a:pt x="248" y="405"/>
                    </a:lnTo>
                    <a:lnTo>
                      <a:pt x="244" y="409"/>
                    </a:lnTo>
                    <a:lnTo>
                      <a:pt x="241" y="412"/>
                    </a:lnTo>
                    <a:lnTo>
                      <a:pt x="239" y="415"/>
                    </a:lnTo>
                    <a:lnTo>
                      <a:pt x="240" y="419"/>
                    </a:lnTo>
                    <a:lnTo>
                      <a:pt x="241" y="430"/>
                    </a:lnTo>
                    <a:lnTo>
                      <a:pt x="243" y="435"/>
                    </a:lnTo>
                    <a:lnTo>
                      <a:pt x="245" y="446"/>
                    </a:lnTo>
                    <a:lnTo>
                      <a:pt x="243" y="450"/>
                    </a:lnTo>
                    <a:lnTo>
                      <a:pt x="240" y="454"/>
                    </a:lnTo>
                    <a:lnTo>
                      <a:pt x="234" y="463"/>
                    </a:lnTo>
                    <a:lnTo>
                      <a:pt x="229" y="474"/>
                    </a:lnTo>
                    <a:lnTo>
                      <a:pt x="228" y="478"/>
                    </a:lnTo>
                    <a:lnTo>
                      <a:pt x="226" y="480"/>
                    </a:lnTo>
                    <a:lnTo>
                      <a:pt x="225" y="482"/>
                    </a:lnTo>
                    <a:lnTo>
                      <a:pt x="225" y="483"/>
                    </a:lnTo>
                    <a:lnTo>
                      <a:pt x="224" y="483"/>
                    </a:lnTo>
                    <a:lnTo>
                      <a:pt x="221" y="487"/>
                    </a:lnTo>
                    <a:lnTo>
                      <a:pt x="221" y="487"/>
                    </a:lnTo>
                    <a:lnTo>
                      <a:pt x="219" y="490"/>
                    </a:lnTo>
                    <a:lnTo>
                      <a:pt x="214" y="499"/>
                    </a:lnTo>
                    <a:lnTo>
                      <a:pt x="217" y="506"/>
                    </a:lnTo>
                    <a:lnTo>
                      <a:pt x="219" y="514"/>
                    </a:lnTo>
                    <a:lnTo>
                      <a:pt x="221" y="520"/>
                    </a:lnTo>
                    <a:lnTo>
                      <a:pt x="221" y="520"/>
                    </a:lnTo>
                    <a:lnTo>
                      <a:pt x="221" y="523"/>
                    </a:lnTo>
                    <a:lnTo>
                      <a:pt x="215" y="520"/>
                    </a:lnTo>
                    <a:lnTo>
                      <a:pt x="207" y="520"/>
                    </a:lnTo>
                    <a:lnTo>
                      <a:pt x="181" y="520"/>
                    </a:lnTo>
                    <a:lnTo>
                      <a:pt x="172" y="520"/>
                    </a:lnTo>
                    <a:lnTo>
                      <a:pt x="153" y="482"/>
                    </a:lnTo>
                    <a:lnTo>
                      <a:pt x="138" y="478"/>
                    </a:lnTo>
                    <a:lnTo>
                      <a:pt x="121" y="474"/>
                    </a:lnTo>
                    <a:lnTo>
                      <a:pt x="94" y="478"/>
                    </a:lnTo>
                    <a:lnTo>
                      <a:pt x="82" y="472"/>
                    </a:lnTo>
                    <a:lnTo>
                      <a:pt x="82" y="456"/>
                    </a:lnTo>
                    <a:lnTo>
                      <a:pt x="82" y="450"/>
                    </a:lnTo>
                    <a:lnTo>
                      <a:pt x="82" y="449"/>
                    </a:lnTo>
                    <a:lnTo>
                      <a:pt x="87" y="446"/>
                    </a:lnTo>
                    <a:lnTo>
                      <a:pt x="90" y="445"/>
                    </a:lnTo>
                    <a:lnTo>
                      <a:pt x="91" y="439"/>
                    </a:lnTo>
                    <a:lnTo>
                      <a:pt x="79" y="435"/>
                    </a:lnTo>
                    <a:lnTo>
                      <a:pt x="73" y="431"/>
                    </a:lnTo>
                    <a:lnTo>
                      <a:pt x="73" y="423"/>
                    </a:lnTo>
                    <a:lnTo>
                      <a:pt x="82" y="419"/>
                    </a:lnTo>
                    <a:lnTo>
                      <a:pt x="88" y="418"/>
                    </a:lnTo>
                    <a:lnTo>
                      <a:pt x="90" y="415"/>
                    </a:lnTo>
                    <a:lnTo>
                      <a:pt x="91" y="414"/>
                    </a:lnTo>
                    <a:lnTo>
                      <a:pt x="94" y="408"/>
                    </a:lnTo>
                    <a:lnTo>
                      <a:pt x="94" y="401"/>
                    </a:lnTo>
                    <a:lnTo>
                      <a:pt x="91" y="401"/>
                    </a:lnTo>
                    <a:lnTo>
                      <a:pt x="90" y="400"/>
                    </a:lnTo>
                    <a:lnTo>
                      <a:pt x="88" y="400"/>
                    </a:lnTo>
                    <a:lnTo>
                      <a:pt x="83" y="404"/>
                    </a:lnTo>
                    <a:lnTo>
                      <a:pt x="76" y="408"/>
                    </a:lnTo>
                    <a:lnTo>
                      <a:pt x="71" y="411"/>
                    </a:lnTo>
                    <a:lnTo>
                      <a:pt x="64" y="415"/>
                    </a:lnTo>
                    <a:lnTo>
                      <a:pt x="58" y="414"/>
                    </a:lnTo>
                    <a:lnTo>
                      <a:pt x="57" y="409"/>
                    </a:lnTo>
                    <a:lnTo>
                      <a:pt x="64" y="404"/>
                    </a:lnTo>
                    <a:lnTo>
                      <a:pt x="64" y="403"/>
                    </a:lnTo>
                    <a:lnTo>
                      <a:pt x="68" y="400"/>
                    </a:lnTo>
                    <a:lnTo>
                      <a:pt x="75" y="397"/>
                    </a:lnTo>
                    <a:lnTo>
                      <a:pt x="79" y="394"/>
                    </a:lnTo>
                    <a:lnTo>
                      <a:pt x="87" y="393"/>
                    </a:lnTo>
                    <a:lnTo>
                      <a:pt x="87" y="392"/>
                    </a:lnTo>
                    <a:lnTo>
                      <a:pt x="90" y="388"/>
                    </a:lnTo>
                    <a:lnTo>
                      <a:pt x="91" y="386"/>
                    </a:lnTo>
                    <a:lnTo>
                      <a:pt x="98" y="379"/>
                    </a:lnTo>
                    <a:lnTo>
                      <a:pt x="102" y="377"/>
                    </a:lnTo>
                    <a:lnTo>
                      <a:pt x="105" y="377"/>
                    </a:lnTo>
                    <a:lnTo>
                      <a:pt x="113" y="377"/>
                    </a:lnTo>
                    <a:lnTo>
                      <a:pt x="123" y="378"/>
                    </a:lnTo>
                    <a:lnTo>
                      <a:pt x="123" y="378"/>
                    </a:lnTo>
                    <a:lnTo>
                      <a:pt x="131" y="370"/>
                    </a:lnTo>
                    <a:lnTo>
                      <a:pt x="135" y="364"/>
                    </a:lnTo>
                    <a:lnTo>
                      <a:pt x="143" y="363"/>
                    </a:lnTo>
                    <a:lnTo>
                      <a:pt x="155" y="359"/>
                    </a:lnTo>
                    <a:lnTo>
                      <a:pt x="158" y="355"/>
                    </a:lnTo>
                    <a:lnTo>
                      <a:pt x="157" y="349"/>
                    </a:lnTo>
                    <a:lnTo>
                      <a:pt x="157" y="347"/>
                    </a:lnTo>
                    <a:lnTo>
                      <a:pt x="155" y="344"/>
                    </a:lnTo>
                    <a:lnTo>
                      <a:pt x="150" y="344"/>
                    </a:lnTo>
                    <a:lnTo>
                      <a:pt x="144" y="343"/>
                    </a:lnTo>
                    <a:lnTo>
                      <a:pt x="143" y="339"/>
                    </a:lnTo>
                    <a:lnTo>
                      <a:pt x="151" y="334"/>
                    </a:lnTo>
                    <a:lnTo>
                      <a:pt x="153" y="332"/>
                    </a:lnTo>
                    <a:lnTo>
                      <a:pt x="155" y="326"/>
                    </a:lnTo>
                    <a:lnTo>
                      <a:pt x="155" y="317"/>
                    </a:lnTo>
                    <a:lnTo>
                      <a:pt x="153" y="317"/>
                    </a:lnTo>
                    <a:lnTo>
                      <a:pt x="151" y="317"/>
                    </a:lnTo>
                    <a:lnTo>
                      <a:pt x="150" y="317"/>
                    </a:lnTo>
                    <a:lnTo>
                      <a:pt x="146" y="321"/>
                    </a:lnTo>
                    <a:lnTo>
                      <a:pt x="143" y="328"/>
                    </a:lnTo>
                    <a:lnTo>
                      <a:pt x="143" y="330"/>
                    </a:lnTo>
                    <a:lnTo>
                      <a:pt x="142" y="333"/>
                    </a:lnTo>
                    <a:lnTo>
                      <a:pt x="133" y="334"/>
                    </a:lnTo>
                    <a:lnTo>
                      <a:pt x="128" y="340"/>
                    </a:lnTo>
                    <a:lnTo>
                      <a:pt x="121" y="340"/>
                    </a:lnTo>
                    <a:lnTo>
                      <a:pt x="121" y="336"/>
                    </a:lnTo>
                    <a:lnTo>
                      <a:pt x="120" y="332"/>
                    </a:lnTo>
                    <a:lnTo>
                      <a:pt x="120" y="326"/>
                    </a:lnTo>
                    <a:lnTo>
                      <a:pt x="127" y="321"/>
                    </a:lnTo>
                    <a:lnTo>
                      <a:pt x="140" y="311"/>
                    </a:lnTo>
                    <a:lnTo>
                      <a:pt x="146" y="307"/>
                    </a:lnTo>
                    <a:lnTo>
                      <a:pt x="150" y="307"/>
                    </a:lnTo>
                    <a:lnTo>
                      <a:pt x="155" y="306"/>
                    </a:lnTo>
                    <a:lnTo>
                      <a:pt x="155" y="306"/>
                    </a:lnTo>
                    <a:lnTo>
                      <a:pt x="165" y="302"/>
                    </a:lnTo>
                    <a:lnTo>
                      <a:pt x="166" y="300"/>
                    </a:lnTo>
                    <a:lnTo>
                      <a:pt x="169" y="298"/>
                    </a:lnTo>
                    <a:lnTo>
                      <a:pt x="165" y="296"/>
                    </a:lnTo>
                    <a:lnTo>
                      <a:pt x="162" y="295"/>
                    </a:lnTo>
                    <a:lnTo>
                      <a:pt x="158" y="295"/>
                    </a:lnTo>
                    <a:lnTo>
                      <a:pt x="151" y="292"/>
                    </a:lnTo>
                    <a:lnTo>
                      <a:pt x="140" y="292"/>
                    </a:lnTo>
                    <a:lnTo>
                      <a:pt x="140" y="285"/>
                    </a:lnTo>
                    <a:lnTo>
                      <a:pt x="148" y="281"/>
                    </a:lnTo>
                    <a:lnTo>
                      <a:pt x="151" y="280"/>
                    </a:lnTo>
                    <a:lnTo>
                      <a:pt x="155" y="276"/>
                    </a:lnTo>
                    <a:lnTo>
                      <a:pt x="153" y="272"/>
                    </a:lnTo>
                    <a:lnTo>
                      <a:pt x="151" y="270"/>
                    </a:lnTo>
                    <a:lnTo>
                      <a:pt x="147" y="272"/>
                    </a:lnTo>
                    <a:lnTo>
                      <a:pt x="146" y="273"/>
                    </a:lnTo>
                    <a:lnTo>
                      <a:pt x="136" y="279"/>
                    </a:lnTo>
                    <a:lnTo>
                      <a:pt x="133" y="283"/>
                    </a:lnTo>
                    <a:lnTo>
                      <a:pt x="131" y="291"/>
                    </a:lnTo>
                    <a:lnTo>
                      <a:pt x="131" y="295"/>
                    </a:lnTo>
                    <a:lnTo>
                      <a:pt x="124" y="300"/>
                    </a:lnTo>
                    <a:lnTo>
                      <a:pt x="121" y="303"/>
                    </a:lnTo>
                    <a:lnTo>
                      <a:pt x="113" y="309"/>
                    </a:lnTo>
                    <a:lnTo>
                      <a:pt x="106" y="315"/>
                    </a:lnTo>
                    <a:lnTo>
                      <a:pt x="98" y="321"/>
                    </a:lnTo>
                    <a:lnTo>
                      <a:pt x="90" y="326"/>
                    </a:lnTo>
                    <a:lnTo>
                      <a:pt x="84" y="330"/>
                    </a:lnTo>
                    <a:lnTo>
                      <a:pt x="78" y="332"/>
                    </a:lnTo>
                    <a:lnTo>
                      <a:pt x="68" y="337"/>
                    </a:lnTo>
                    <a:lnTo>
                      <a:pt x="61" y="341"/>
                    </a:lnTo>
                    <a:lnTo>
                      <a:pt x="60" y="344"/>
                    </a:lnTo>
                    <a:lnTo>
                      <a:pt x="60" y="345"/>
                    </a:lnTo>
                    <a:lnTo>
                      <a:pt x="64" y="345"/>
                    </a:lnTo>
                    <a:lnTo>
                      <a:pt x="67" y="344"/>
                    </a:lnTo>
                    <a:lnTo>
                      <a:pt x="71" y="343"/>
                    </a:lnTo>
                    <a:lnTo>
                      <a:pt x="78" y="340"/>
                    </a:lnTo>
                    <a:lnTo>
                      <a:pt x="86" y="336"/>
                    </a:lnTo>
                    <a:lnTo>
                      <a:pt x="94" y="333"/>
                    </a:lnTo>
                    <a:lnTo>
                      <a:pt x="98" y="330"/>
                    </a:lnTo>
                    <a:lnTo>
                      <a:pt x="101" y="328"/>
                    </a:lnTo>
                    <a:lnTo>
                      <a:pt x="102" y="326"/>
                    </a:lnTo>
                    <a:lnTo>
                      <a:pt x="106" y="324"/>
                    </a:lnTo>
                    <a:lnTo>
                      <a:pt x="110" y="328"/>
                    </a:lnTo>
                    <a:lnTo>
                      <a:pt x="109" y="337"/>
                    </a:lnTo>
                    <a:lnTo>
                      <a:pt x="108" y="343"/>
                    </a:lnTo>
                    <a:lnTo>
                      <a:pt x="108" y="344"/>
                    </a:lnTo>
                    <a:lnTo>
                      <a:pt x="103" y="349"/>
                    </a:lnTo>
                    <a:lnTo>
                      <a:pt x="102" y="352"/>
                    </a:lnTo>
                    <a:lnTo>
                      <a:pt x="97" y="359"/>
                    </a:lnTo>
                    <a:lnTo>
                      <a:pt x="94" y="366"/>
                    </a:lnTo>
                    <a:lnTo>
                      <a:pt x="88" y="370"/>
                    </a:lnTo>
                    <a:lnTo>
                      <a:pt x="84" y="371"/>
                    </a:lnTo>
                    <a:lnTo>
                      <a:pt x="75" y="374"/>
                    </a:lnTo>
                    <a:lnTo>
                      <a:pt x="69" y="378"/>
                    </a:lnTo>
                    <a:lnTo>
                      <a:pt x="68" y="378"/>
                    </a:lnTo>
                    <a:lnTo>
                      <a:pt x="60" y="384"/>
                    </a:lnTo>
                    <a:lnTo>
                      <a:pt x="54" y="389"/>
                    </a:lnTo>
                    <a:lnTo>
                      <a:pt x="52" y="390"/>
                    </a:lnTo>
                    <a:lnTo>
                      <a:pt x="49" y="393"/>
                    </a:lnTo>
                    <a:lnTo>
                      <a:pt x="42" y="399"/>
                    </a:lnTo>
                    <a:lnTo>
                      <a:pt x="37" y="403"/>
                    </a:lnTo>
                    <a:lnTo>
                      <a:pt x="24" y="407"/>
                    </a:lnTo>
                    <a:lnTo>
                      <a:pt x="11" y="411"/>
                    </a:lnTo>
                    <a:lnTo>
                      <a:pt x="11" y="412"/>
                    </a:lnTo>
                    <a:lnTo>
                      <a:pt x="2" y="418"/>
                    </a:lnTo>
                    <a:lnTo>
                      <a:pt x="0" y="404"/>
                    </a:lnTo>
                    <a:lnTo>
                      <a:pt x="11" y="390"/>
                    </a:lnTo>
                    <a:lnTo>
                      <a:pt x="16" y="382"/>
                    </a:lnTo>
                    <a:lnTo>
                      <a:pt x="39" y="364"/>
                    </a:lnTo>
                    <a:lnTo>
                      <a:pt x="39" y="359"/>
                    </a:lnTo>
                    <a:lnTo>
                      <a:pt x="38" y="354"/>
                    </a:lnTo>
                    <a:lnTo>
                      <a:pt x="39" y="351"/>
                    </a:lnTo>
                    <a:lnTo>
                      <a:pt x="42" y="356"/>
                    </a:lnTo>
                    <a:lnTo>
                      <a:pt x="63" y="322"/>
                    </a:lnTo>
                    <a:lnTo>
                      <a:pt x="75" y="314"/>
                    </a:lnTo>
                    <a:lnTo>
                      <a:pt x="83" y="302"/>
                    </a:lnTo>
                    <a:lnTo>
                      <a:pt x="83" y="291"/>
                    </a:lnTo>
                    <a:lnTo>
                      <a:pt x="88" y="285"/>
                    </a:lnTo>
                    <a:lnTo>
                      <a:pt x="90" y="284"/>
                    </a:lnTo>
                    <a:lnTo>
                      <a:pt x="91" y="274"/>
                    </a:lnTo>
                    <a:lnTo>
                      <a:pt x="97" y="273"/>
                    </a:lnTo>
                    <a:lnTo>
                      <a:pt x="95" y="269"/>
                    </a:lnTo>
                    <a:lnTo>
                      <a:pt x="87" y="268"/>
                    </a:lnTo>
                    <a:lnTo>
                      <a:pt x="83" y="251"/>
                    </a:lnTo>
                    <a:lnTo>
                      <a:pt x="99" y="244"/>
                    </a:lnTo>
                    <a:lnTo>
                      <a:pt x="101" y="239"/>
                    </a:lnTo>
                    <a:lnTo>
                      <a:pt x="105" y="229"/>
                    </a:lnTo>
                    <a:lnTo>
                      <a:pt x="106" y="225"/>
                    </a:lnTo>
                    <a:lnTo>
                      <a:pt x="86" y="214"/>
                    </a:lnTo>
                    <a:lnTo>
                      <a:pt x="83" y="209"/>
                    </a:lnTo>
                    <a:lnTo>
                      <a:pt x="82" y="206"/>
                    </a:lnTo>
                    <a:lnTo>
                      <a:pt x="83" y="198"/>
                    </a:lnTo>
                    <a:lnTo>
                      <a:pt x="82" y="198"/>
                    </a:lnTo>
                    <a:lnTo>
                      <a:pt x="82" y="195"/>
                    </a:lnTo>
                    <a:lnTo>
                      <a:pt x="73" y="197"/>
                    </a:lnTo>
                    <a:lnTo>
                      <a:pt x="63" y="186"/>
                    </a:lnTo>
                    <a:lnTo>
                      <a:pt x="65" y="187"/>
                    </a:lnTo>
                    <a:lnTo>
                      <a:pt x="68" y="186"/>
                    </a:lnTo>
                    <a:lnTo>
                      <a:pt x="63" y="179"/>
                    </a:lnTo>
                    <a:lnTo>
                      <a:pt x="67" y="176"/>
                    </a:lnTo>
                    <a:lnTo>
                      <a:pt x="68" y="178"/>
                    </a:lnTo>
                    <a:lnTo>
                      <a:pt x="86" y="193"/>
                    </a:lnTo>
                    <a:lnTo>
                      <a:pt x="86" y="194"/>
                    </a:lnTo>
                    <a:lnTo>
                      <a:pt x="91" y="198"/>
                    </a:lnTo>
                    <a:lnTo>
                      <a:pt x="97" y="194"/>
                    </a:lnTo>
                    <a:lnTo>
                      <a:pt x="95" y="191"/>
                    </a:lnTo>
                    <a:lnTo>
                      <a:pt x="94" y="184"/>
                    </a:lnTo>
                    <a:lnTo>
                      <a:pt x="93" y="182"/>
                    </a:lnTo>
                    <a:lnTo>
                      <a:pt x="84" y="178"/>
                    </a:lnTo>
                    <a:lnTo>
                      <a:pt x="84" y="171"/>
                    </a:lnTo>
                    <a:lnTo>
                      <a:pt x="93" y="174"/>
                    </a:lnTo>
                    <a:lnTo>
                      <a:pt x="98" y="174"/>
                    </a:lnTo>
                    <a:lnTo>
                      <a:pt x="95" y="164"/>
                    </a:lnTo>
                    <a:lnTo>
                      <a:pt x="103" y="165"/>
                    </a:lnTo>
                    <a:lnTo>
                      <a:pt x="106" y="165"/>
                    </a:lnTo>
                    <a:lnTo>
                      <a:pt x="108" y="164"/>
                    </a:lnTo>
                    <a:lnTo>
                      <a:pt x="114" y="167"/>
                    </a:lnTo>
                    <a:lnTo>
                      <a:pt x="116" y="160"/>
                    </a:lnTo>
                    <a:lnTo>
                      <a:pt x="114" y="150"/>
                    </a:lnTo>
                    <a:lnTo>
                      <a:pt x="109" y="144"/>
                    </a:lnTo>
                    <a:lnTo>
                      <a:pt x="116" y="138"/>
                    </a:lnTo>
                    <a:lnTo>
                      <a:pt x="120" y="142"/>
                    </a:lnTo>
                    <a:lnTo>
                      <a:pt x="127" y="150"/>
                    </a:lnTo>
                    <a:lnTo>
                      <a:pt x="125" y="157"/>
                    </a:lnTo>
                    <a:lnTo>
                      <a:pt x="125" y="163"/>
                    </a:lnTo>
                    <a:lnTo>
                      <a:pt x="138" y="174"/>
                    </a:lnTo>
                    <a:lnTo>
                      <a:pt x="136" y="183"/>
                    </a:lnTo>
                    <a:lnTo>
                      <a:pt x="151" y="182"/>
                    </a:lnTo>
                    <a:lnTo>
                      <a:pt x="153" y="186"/>
                    </a:lnTo>
                    <a:lnTo>
                      <a:pt x="154" y="189"/>
                    </a:lnTo>
                    <a:lnTo>
                      <a:pt x="153" y="191"/>
                    </a:lnTo>
                    <a:lnTo>
                      <a:pt x="148" y="197"/>
                    </a:lnTo>
                    <a:lnTo>
                      <a:pt x="140" y="214"/>
                    </a:lnTo>
                    <a:lnTo>
                      <a:pt x="142" y="214"/>
                    </a:lnTo>
                    <a:lnTo>
                      <a:pt x="146" y="214"/>
                    </a:lnTo>
                    <a:lnTo>
                      <a:pt x="148" y="210"/>
                    </a:lnTo>
                    <a:lnTo>
                      <a:pt x="154" y="205"/>
                    </a:lnTo>
                    <a:lnTo>
                      <a:pt x="158" y="198"/>
                    </a:lnTo>
                    <a:lnTo>
                      <a:pt x="161" y="195"/>
                    </a:lnTo>
                    <a:lnTo>
                      <a:pt x="165" y="187"/>
                    </a:lnTo>
                    <a:lnTo>
                      <a:pt x="172" y="187"/>
                    </a:lnTo>
                    <a:lnTo>
                      <a:pt x="179" y="184"/>
                    </a:lnTo>
                    <a:lnTo>
                      <a:pt x="183" y="183"/>
                    </a:lnTo>
                    <a:lnTo>
                      <a:pt x="188" y="179"/>
                    </a:lnTo>
                    <a:lnTo>
                      <a:pt x="187" y="176"/>
                    </a:lnTo>
                    <a:lnTo>
                      <a:pt x="185" y="174"/>
                    </a:lnTo>
                    <a:lnTo>
                      <a:pt x="179" y="176"/>
                    </a:lnTo>
                    <a:lnTo>
                      <a:pt x="172" y="178"/>
                    </a:lnTo>
                    <a:lnTo>
                      <a:pt x="172" y="167"/>
                    </a:lnTo>
                    <a:lnTo>
                      <a:pt x="179" y="164"/>
                    </a:lnTo>
                    <a:lnTo>
                      <a:pt x="185" y="160"/>
                    </a:lnTo>
                    <a:lnTo>
                      <a:pt x="198" y="153"/>
                    </a:lnTo>
                    <a:lnTo>
                      <a:pt x="202" y="149"/>
                    </a:lnTo>
                    <a:lnTo>
                      <a:pt x="202" y="146"/>
                    </a:lnTo>
                    <a:lnTo>
                      <a:pt x="200" y="144"/>
                    </a:lnTo>
                    <a:lnTo>
                      <a:pt x="196" y="145"/>
                    </a:lnTo>
                    <a:lnTo>
                      <a:pt x="192" y="148"/>
                    </a:lnTo>
                    <a:lnTo>
                      <a:pt x="188" y="142"/>
                    </a:lnTo>
                    <a:lnTo>
                      <a:pt x="183" y="148"/>
                    </a:lnTo>
                    <a:lnTo>
                      <a:pt x="172" y="156"/>
                    </a:lnTo>
                    <a:lnTo>
                      <a:pt x="170" y="156"/>
                    </a:lnTo>
                    <a:lnTo>
                      <a:pt x="166" y="159"/>
                    </a:lnTo>
                    <a:lnTo>
                      <a:pt x="158" y="152"/>
                    </a:lnTo>
                    <a:lnTo>
                      <a:pt x="161" y="145"/>
                    </a:lnTo>
                    <a:lnTo>
                      <a:pt x="165" y="131"/>
                    </a:lnTo>
                    <a:lnTo>
                      <a:pt x="166" y="127"/>
                    </a:lnTo>
                    <a:lnTo>
                      <a:pt x="169" y="118"/>
                    </a:lnTo>
                    <a:lnTo>
                      <a:pt x="169" y="116"/>
                    </a:lnTo>
                    <a:lnTo>
                      <a:pt x="170" y="114"/>
                    </a:lnTo>
                    <a:lnTo>
                      <a:pt x="179" y="108"/>
                    </a:lnTo>
                    <a:lnTo>
                      <a:pt x="184" y="104"/>
                    </a:lnTo>
                    <a:lnTo>
                      <a:pt x="188" y="105"/>
                    </a:lnTo>
                    <a:lnTo>
                      <a:pt x="189" y="107"/>
                    </a:lnTo>
                    <a:lnTo>
                      <a:pt x="191" y="104"/>
                    </a:lnTo>
                    <a:lnTo>
                      <a:pt x="191" y="100"/>
                    </a:lnTo>
                    <a:lnTo>
                      <a:pt x="196" y="100"/>
                    </a:lnTo>
                    <a:lnTo>
                      <a:pt x="207" y="99"/>
                    </a:lnTo>
                    <a:lnTo>
                      <a:pt x="217" y="96"/>
                    </a:lnTo>
                    <a:lnTo>
                      <a:pt x="219" y="93"/>
                    </a:lnTo>
                    <a:lnTo>
                      <a:pt x="207" y="92"/>
                    </a:lnTo>
                    <a:lnTo>
                      <a:pt x="196" y="85"/>
                    </a:lnTo>
                    <a:lnTo>
                      <a:pt x="207" y="84"/>
                    </a:lnTo>
                    <a:lnTo>
                      <a:pt x="204" y="78"/>
                    </a:lnTo>
                    <a:lnTo>
                      <a:pt x="211" y="71"/>
                    </a:lnTo>
                    <a:lnTo>
                      <a:pt x="217" y="69"/>
                    </a:lnTo>
                    <a:lnTo>
                      <a:pt x="228" y="63"/>
                    </a:lnTo>
                    <a:lnTo>
                      <a:pt x="233" y="62"/>
                    </a:lnTo>
                    <a:lnTo>
                      <a:pt x="241" y="60"/>
                    </a:lnTo>
                    <a:lnTo>
                      <a:pt x="245" y="56"/>
                    </a:lnTo>
                    <a:lnTo>
                      <a:pt x="251" y="56"/>
                    </a:lnTo>
                    <a:lnTo>
                      <a:pt x="252" y="56"/>
                    </a:lnTo>
                    <a:lnTo>
                      <a:pt x="256" y="59"/>
                    </a:lnTo>
                    <a:lnTo>
                      <a:pt x="262" y="62"/>
                    </a:lnTo>
                    <a:lnTo>
                      <a:pt x="270" y="62"/>
                    </a:lnTo>
                    <a:lnTo>
                      <a:pt x="274" y="64"/>
                    </a:lnTo>
                    <a:lnTo>
                      <a:pt x="279" y="69"/>
                    </a:lnTo>
                    <a:lnTo>
                      <a:pt x="281" y="69"/>
                    </a:lnTo>
                    <a:lnTo>
                      <a:pt x="281" y="70"/>
                    </a:lnTo>
                    <a:lnTo>
                      <a:pt x="281" y="69"/>
                    </a:lnTo>
                    <a:lnTo>
                      <a:pt x="282" y="66"/>
                    </a:lnTo>
                    <a:lnTo>
                      <a:pt x="282" y="64"/>
                    </a:lnTo>
                    <a:lnTo>
                      <a:pt x="275" y="60"/>
                    </a:lnTo>
                    <a:lnTo>
                      <a:pt x="269" y="55"/>
                    </a:lnTo>
                    <a:lnTo>
                      <a:pt x="262" y="56"/>
                    </a:lnTo>
                    <a:lnTo>
                      <a:pt x="259" y="55"/>
                    </a:lnTo>
                    <a:lnTo>
                      <a:pt x="252" y="49"/>
                    </a:lnTo>
                    <a:lnTo>
                      <a:pt x="245" y="51"/>
                    </a:lnTo>
                    <a:lnTo>
                      <a:pt x="237" y="55"/>
                    </a:lnTo>
                    <a:lnTo>
                      <a:pt x="232" y="56"/>
                    </a:lnTo>
                    <a:lnTo>
                      <a:pt x="222" y="60"/>
                    </a:lnTo>
                    <a:lnTo>
                      <a:pt x="217" y="62"/>
                    </a:lnTo>
                    <a:lnTo>
                      <a:pt x="210" y="64"/>
                    </a:lnTo>
                    <a:lnTo>
                      <a:pt x="203" y="69"/>
                    </a:lnTo>
                    <a:lnTo>
                      <a:pt x="202" y="69"/>
                    </a:lnTo>
                    <a:lnTo>
                      <a:pt x="195" y="73"/>
                    </a:lnTo>
                    <a:lnTo>
                      <a:pt x="194" y="81"/>
                    </a:lnTo>
                    <a:lnTo>
                      <a:pt x="188" y="85"/>
                    </a:lnTo>
                    <a:lnTo>
                      <a:pt x="179" y="88"/>
                    </a:lnTo>
                    <a:lnTo>
                      <a:pt x="177" y="88"/>
                    </a:lnTo>
                    <a:lnTo>
                      <a:pt x="176" y="90"/>
                    </a:lnTo>
                    <a:lnTo>
                      <a:pt x="173" y="94"/>
                    </a:lnTo>
                    <a:lnTo>
                      <a:pt x="166" y="101"/>
                    </a:lnTo>
                    <a:lnTo>
                      <a:pt x="154" y="105"/>
                    </a:lnTo>
                    <a:lnTo>
                      <a:pt x="153" y="107"/>
                    </a:lnTo>
                    <a:lnTo>
                      <a:pt x="144" y="105"/>
                    </a:lnTo>
                    <a:lnTo>
                      <a:pt x="151" y="101"/>
                    </a:lnTo>
                    <a:lnTo>
                      <a:pt x="166" y="94"/>
                    </a:lnTo>
                    <a:lnTo>
                      <a:pt x="166" y="89"/>
                    </a:lnTo>
                    <a:lnTo>
                      <a:pt x="153" y="88"/>
                    </a:lnTo>
                    <a:lnTo>
                      <a:pt x="155" y="81"/>
                    </a:lnTo>
                    <a:lnTo>
                      <a:pt x="158" y="79"/>
                    </a:lnTo>
                    <a:lnTo>
                      <a:pt x="177" y="74"/>
                    </a:lnTo>
                    <a:lnTo>
                      <a:pt x="187" y="70"/>
                    </a:lnTo>
                    <a:lnTo>
                      <a:pt x="179" y="70"/>
                    </a:lnTo>
                    <a:lnTo>
                      <a:pt x="169" y="71"/>
                    </a:lnTo>
                    <a:lnTo>
                      <a:pt x="158" y="74"/>
                    </a:lnTo>
                    <a:lnTo>
                      <a:pt x="155" y="74"/>
                    </a:lnTo>
                    <a:lnTo>
                      <a:pt x="158" y="69"/>
                    </a:lnTo>
                    <a:lnTo>
                      <a:pt x="159" y="69"/>
                    </a:lnTo>
                    <a:lnTo>
                      <a:pt x="169" y="60"/>
                    </a:lnTo>
                    <a:lnTo>
                      <a:pt x="176" y="58"/>
                    </a:lnTo>
                    <a:lnTo>
                      <a:pt x="177" y="59"/>
                    </a:lnTo>
                    <a:lnTo>
                      <a:pt x="181" y="62"/>
                    </a:lnTo>
                    <a:lnTo>
                      <a:pt x="187" y="62"/>
                    </a:lnTo>
                    <a:lnTo>
                      <a:pt x="184" y="55"/>
                    </a:lnTo>
                    <a:lnTo>
                      <a:pt x="183" y="54"/>
                    </a:lnTo>
                    <a:lnTo>
                      <a:pt x="188" y="52"/>
                    </a:lnTo>
                    <a:lnTo>
                      <a:pt x="188" y="51"/>
                    </a:lnTo>
                    <a:lnTo>
                      <a:pt x="196" y="51"/>
                    </a:lnTo>
                    <a:lnTo>
                      <a:pt x="203" y="52"/>
                    </a:lnTo>
                    <a:lnTo>
                      <a:pt x="211" y="45"/>
                    </a:lnTo>
                    <a:lnTo>
                      <a:pt x="203" y="44"/>
                    </a:lnTo>
                    <a:lnTo>
                      <a:pt x="195" y="44"/>
                    </a:lnTo>
                    <a:lnTo>
                      <a:pt x="192" y="44"/>
                    </a:lnTo>
                    <a:lnTo>
                      <a:pt x="192" y="45"/>
                    </a:lnTo>
                    <a:lnTo>
                      <a:pt x="194" y="41"/>
                    </a:lnTo>
                    <a:lnTo>
                      <a:pt x="196" y="39"/>
                    </a:lnTo>
                    <a:lnTo>
                      <a:pt x="199" y="36"/>
                    </a:lnTo>
                    <a:lnTo>
                      <a:pt x="203" y="34"/>
                    </a:lnTo>
                    <a:lnTo>
                      <a:pt x="204" y="36"/>
                    </a:lnTo>
                    <a:lnTo>
                      <a:pt x="214" y="40"/>
                    </a:lnTo>
                    <a:lnTo>
                      <a:pt x="218" y="37"/>
                    </a:lnTo>
                    <a:lnTo>
                      <a:pt x="221" y="34"/>
                    </a:lnTo>
                    <a:lnTo>
                      <a:pt x="225" y="30"/>
                    </a:lnTo>
                    <a:lnTo>
                      <a:pt x="224" y="29"/>
                    </a:lnTo>
                    <a:lnTo>
                      <a:pt x="222" y="29"/>
                    </a:lnTo>
                    <a:lnTo>
                      <a:pt x="218" y="30"/>
                    </a:lnTo>
                    <a:lnTo>
                      <a:pt x="213" y="34"/>
                    </a:lnTo>
                    <a:lnTo>
                      <a:pt x="210" y="32"/>
                    </a:lnTo>
                    <a:lnTo>
                      <a:pt x="210" y="29"/>
                    </a:lnTo>
                    <a:lnTo>
                      <a:pt x="211" y="29"/>
                    </a:lnTo>
                    <a:lnTo>
                      <a:pt x="213" y="26"/>
                    </a:lnTo>
                    <a:lnTo>
                      <a:pt x="218" y="17"/>
                    </a:lnTo>
                    <a:lnTo>
                      <a:pt x="228" y="4"/>
                    </a:lnTo>
                    <a:lnTo>
                      <a:pt x="230" y="2"/>
                    </a:lnTo>
                    <a:lnTo>
                      <a:pt x="232" y="0"/>
                    </a:lnTo>
                    <a:lnTo>
                      <a:pt x="234" y="0"/>
                    </a:lnTo>
                    <a:lnTo>
                      <a:pt x="234" y="2"/>
                    </a:lnTo>
                    <a:lnTo>
                      <a:pt x="236" y="10"/>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sp>
          <p:nvSpPr>
            <p:cNvPr id="116" name="Freeform 21">
              <a:extLst>
                <a:ext uri="{FF2B5EF4-FFF2-40B4-BE49-F238E27FC236}">
                  <a16:creationId xmlns:a16="http://schemas.microsoft.com/office/drawing/2014/main" id="{B43104B8-3958-408C-8D83-702B9E387FB4}"/>
                </a:ext>
              </a:extLst>
            </p:cNvPr>
            <p:cNvSpPr>
              <a:spLocks noEditPoints="1"/>
            </p:cNvSpPr>
            <p:nvPr/>
          </p:nvSpPr>
          <p:spPr bwMode="auto">
            <a:xfrm>
              <a:off x="5495926" y="1563688"/>
              <a:ext cx="1058863" cy="1839913"/>
            </a:xfrm>
            <a:custGeom>
              <a:avLst/>
              <a:gdLst>
                <a:gd name="T0" fmla="*/ 22 w 667"/>
                <a:gd name="T1" fmla="*/ 1107 h 1159"/>
                <a:gd name="T2" fmla="*/ 18 w 667"/>
                <a:gd name="T3" fmla="*/ 983 h 1159"/>
                <a:gd name="T4" fmla="*/ 85 w 667"/>
                <a:gd name="T5" fmla="*/ 935 h 1159"/>
                <a:gd name="T6" fmla="*/ 68 w 667"/>
                <a:gd name="T7" fmla="*/ 898 h 1159"/>
                <a:gd name="T8" fmla="*/ 101 w 667"/>
                <a:gd name="T9" fmla="*/ 881 h 1159"/>
                <a:gd name="T10" fmla="*/ 126 w 667"/>
                <a:gd name="T11" fmla="*/ 834 h 1159"/>
                <a:gd name="T12" fmla="*/ 135 w 667"/>
                <a:gd name="T13" fmla="*/ 818 h 1159"/>
                <a:gd name="T14" fmla="*/ 128 w 667"/>
                <a:gd name="T15" fmla="*/ 761 h 1159"/>
                <a:gd name="T16" fmla="*/ 112 w 667"/>
                <a:gd name="T17" fmla="*/ 722 h 1159"/>
                <a:gd name="T18" fmla="*/ 191 w 667"/>
                <a:gd name="T19" fmla="*/ 656 h 1159"/>
                <a:gd name="T20" fmla="*/ 124 w 667"/>
                <a:gd name="T21" fmla="*/ 446 h 1159"/>
                <a:gd name="T22" fmla="*/ 416 w 667"/>
                <a:gd name="T23" fmla="*/ 356 h 1159"/>
                <a:gd name="T24" fmla="*/ 183 w 667"/>
                <a:gd name="T25" fmla="*/ 341 h 1159"/>
                <a:gd name="T26" fmla="*/ 203 w 667"/>
                <a:gd name="T27" fmla="*/ 327 h 1159"/>
                <a:gd name="T28" fmla="*/ 273 w 667"/>
                <a:gd name="T29" fmla="*/ 259 h 1159"/>
                <a:gd name="T30" fmla="*/ 311 w 667"/>
                <a:gd name="T31" fmla="*/ 251 h 1159"/>
                <a:gd name="T32" fmla="*/ 480 w 667"/>
                <a:gd name="T33" fmla="*/ 237 h 1159"/>
                <a:gd name="T34" fmla="*/ 665 w 667"/>
                <a:gd name="T35" fmla="*/ 275 h 1159"/>
                <a:gd name="T36" fmla="*/ 558 w 667"/>
                <a:gd name="T37" fmla="*/ 346 h 1159"/>
                <a:gd name="T38" fmla="*/ 494 w 667"/>
                <a:gd name="T39" fmla="*/ 545 h 1159"/>
                <a:gd name="T40" fmla="*/ 413 w 667"/>
                <a:gd name="T41" fmla="*/ 733 h 1159"/>
                <a:gd name="T42" fmla="*/ 311 w 667"/>
                <a:gd name="T43" fmla="*/ 893 h 1159"/>
                <a:gd name="T44" fmla="*/ 284 w 667"/>
                <a:gd name="T45" fmla="*/ 1103 h 1159"/>
                <a:gd name="T46" fmla="*/ 45 w 667"/>
                <a:gd name="T47" fmla="*/ 1136 h 1159"/>
                <a:gd name="T48" fmla="*/ 109 w 667"/>
                <a:gd name="T49" fmla="*/ 1077 h 1159"/>
                <a:gd name="T50" fmla="*/ 64 w 667"/>
                <a:gd name="T51" fmla="*/ 1061 h 1159"/>
                <a:gd name="T52" fmla="*/ 51 w 667"/>
                <a:gd name="T53" fmla="*/ 1044 h 1159"/>
                <a:gd name="T54" fmla="*/ 78 w 667"/>
                <a:gd name="T55" fmla="*/ 1026 h 1159"/>
                <a:gd name="T56" fmla="*/ 78 w 667"/>
                <a:gd name="T57" fmla="*/ 1003 h 1159"/>
                <a:gd name="T58" fmla="*/ 98 w 667"/>
                <a:gd name="T59" fmla="*/ 951 h 1159"/>
                <a:gd name="T60" fmla="*/ 153 w 667"/>
                <a:gd name="T61" fmla="*/ 894 h 1159"/>
                <a:gd name="T62" fmla="*/ 205 w 667"/>
                <a:gd name="T63" fmla="*/ 829 h 1159"/>
                <a:gd name="T64" fmla="*/ 231 w 667"/>
                <a:gd name="T65" fmla="*/ 810 h 1159"/>
                <a:gd name="T66" fmla="*/ 165 w 667"/>
                <a:gd name="T67" fmla="*/ 797 h 1159"/>
                <a:gd name="T68" fmla="*/ 207 w 667"/>
                <a:gd name="T69" fmla="*/ 724 h 1159"/>
                <a:gd name="T70" fmla="*/ 198 w 667"/>
                <a:gd name="T71" fmla="*/ 691 h 1159"/>
                <a:gd name="T72" fmla="*/ 231 w 667"/>
                <a:gd name="T73" fmla="*/ 662 h 1159"/>
                <a:gd name="T74" fmla="*/ 282 w 667"/>
                <a:gd name="T75" fmla="*/ 608 h 1159"/>
                <a:gd name="T76" fmla="*/ 318 w 667"/>
                <a:gd name="T77" fmla="*/ 564 h 1159"/>
                <a:gd name="T78" fmla="*/ 394 w 667"/>
                <a:gd name="T79" fmla="*/ 567 h 1159"/>
                <a:gd name="T80" fmla="*/ 332 w 667"/>
                <a:gd name="T81" fmla="*/ 534 h 1159"/>
                <a:gd name="T82" fmla="*/ 364 w 667"/>
                <a:gd name="T83" fmla="*/ 459 h 1159"/>
                <a:gd name="T84" fmla="*/ 423 w 667"/>
                <a:gd name="T85" fmla="*/ 503 h 1159"/>
                <a:gd name="T86" fmla="*/ 375 w 667"/>
                <a:gd name="T87" fmla="*/ 448 h 1159"/>
                <a:gd name="T88" fmla="*/ 401 w 667"/>
                <a:gd name="T89" fmla="*/ 402 h 1159"/>
                <a:gd name="T90" fmla="*/ 355 w 667"/>
                <a:gd name="T91" fmla="*/ 409 h 1159"/>
                <a:gd name="T92" fmla="*/ 415 w 667"/>
                <a:gd name="T93" fmla="*/ 369 h 1159"/>
                <a:gd name="T94" fmla="*/ 386 w 667"/>
                <a:gd name="T95" fmla="*/ 335 h 1159"/>
                <a:gd name="T96" fmla="*/ 450 w 667"/>
                <a:gd name="T97" fmla="*/ 291 h 1159"/>
                <a:gd name="T98" fmla="*/ 502 w 667"/>
                <a:gd name="T99" fmla="*/ 386 h 1159"/>
                <a:gd name="T100" fmla="*/ 499 w 667"/>
                <a:gd name="T101" fmla="*/ 338 h 1159"/>
                <a:gd name="T102" fmla="*/ 480 w 667"/>
                <a:gd name="T103" fmla="*/ 293 h 1159"/>
                <a:gd name="T104" fmla="*/ 483 w 667"/>
                <a:gd name="T105" fmla="*/ 251 h 1159"/>
                <a:gd name="T106" fmla="*/ 583 w 667"/>
                <a:gd name="T107" fmla="*/ 233 h 1159"/>
                <a:gd name="T108" fmla="*/ 580 w 667"/>
                <a:gd name="T109" fmla="*/ 221 h 1159"/>
                <a:gd name="T110" fmla="*/ 610 w 667"/>
                <a:gd name="T111" fmla="*/ 186 h 1159"/>
                <a:gd name="T112" fmla="*/ 420 w 667"/>
                <a:gd name="T113" fmla="*/ 185 h 1159"/>
                <a:gd name="T114" fmla="*/ 454 w 667"/>
                <a:gd name="T115" fmla="*/ 240 h 1159"/>
                <a:gd name="T116" fmla="*/ 381 w 667"/>
                <a:gd name="T117" fmla="*/ 230 h 1159"/>
                <a:gd name="T118" fmla="*/ 408 w 667"/>
                <a:gd name="T119" fmla="*/ 137 h 1159"/>
                <a:gd name="T120" fmla="*/ 362 w 667"/>
                <a:gd name="T121" fmla="*/ 171 h 1159"/>
                <a:gd name="T122" fmla="*/ 363 w 667"/>
                <a:gd name="T123" fmla="*/ 113 h 1159"/>
                <a:gd name="T124" fmla="*/ 467 w 667"/>
                <a:gd name="T125" fmla="*/ 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159">
                  <a:moveTo>
                    <a:pt x="51" y="1107"/>
                  </a:moveTo>
                  <a:lnTo>
                    <a:pt x="51" y="1110"/>
                  </a:lnTo>
                  <a:lnTo>
                    <a:pt x="56" y="1108"/>
                  </a:lnTo>
                  <a:lnTo>
                    <a:pt x="57" y="1114"/>
                  </a:lnTo>
                  <a:lnTo>
                    <a:pt x="56" y="1115"/>
                  </a:lnTo>
                  <a:lnTo>
                    <a:pt x="53" y="1118"/>
                  </a:lnTo>
                  <a:lnTo>
                    <a:pt x="42" y="1122"/>
                  </a:lnTo>
                  <a:lnTo>
                    <a:pt x="36" y="1122"/>
                  </a:lnTo>
                  <a:lnTo>
                    <a:pt x="30" y="1121"/>
                  </a:lnTo>
                  <a:lnTo>
                    <a:pt x="29" y="1123"/>
                  </a:lnTo>
                  <a:lnTo>
                    <a:pt x="33" y="1126"/>
                  </a:lnTo>
                  <a:lnTo>
                    <a:pt x="40" y="1129"/>
                  </a:lnTo>
                  <a:lnTo>
                    <a:pt x="41" y="1136"/>
                  </a:lnTo>
                  <a:lnTo>
                    <a:pt x="40" y="1137"/>
                  </a:lnTo>
                  <a:lnTo>
                    <a:pt x="37" y="1134"/>
                  </a:lnTo>
                  <a:lnTo>
                    <a:pt x="36" y="1136"/>
                  </a:lnTo>
                  <a:lnTo>
                    <a:pt x="36" y="1140"/>
                  </a:lnTo>
                  <a:lnTo>
                    <a:pt x="30" y="1138"/>
                  </a:lnTo>
                  <a:lnTo>
                    <a:pt x="26" y="1134"/>
                  </a:lnTo>
                  <a:lnTo>
                    <a:pt x="27" y="1123"/>
                  </a:lnTo>
                  <a:lnTo>
                    <a:pt x="27" y="1122"/>
                  </a:lnTo>
                  <a:lnTo>
                    <a:pt x="26" y="1121"/>
                  </a:lnTo>
                  <a:lnTo>
                    <a:pt x="21" y="1119"/>
                  </a:lnTo>
                  <a:lnTo>
                    <a:pt x="16" y="1118"/>
                  </a:lnTo>
                  <a:lnTo>
                    <a:pt x="12" y="1119"/>
                  </a:lnTo>
                  <a:lnTo>
                    <a:pt x="7" y="1119"/>
                  </a:lnTo>
                  <a:lnTo>
                    <a:pt x="18" y="1107"/>
                  </a:lnTo>
                  <a:lnTo>
                    <a:pt x="16" y="1099"/>
                  </a:lnTo>
                  <a:lnTo>
                    <a:pt x="16" y="1097"/>
                  </a:lnTo>
                  <a:lnTo>
                    <a:pt x="14" y="1097"/>
                  </a:lnTo>
                  <a:lnTo>
                    <a:pt x="21" y="1093"/>
                  </a:lnTo>
                  <a:lnTo>
                    <a:pt x="23" y="1099"/>
                  </a:lnTo>
                  <a:lnTo>
                    <a:pt x="25" y="1101"/>
                  </a:lnTo>
                  <a:lnTo>
                    <a:pt x="22" y="1107"/>
                  </a:lnTo>
                  <a:lnTo>
                    <a:pt x="21" y="1108"/>
                  </a:lnTo>
                  <a:lnTo>
                    <a:pt x="19" y="1114"/>
                  </a:lnTo>
                  <a:lnTo>
                    <a:pt x="16" y="1116"/>
                  </a:lnTo>
                  <a:lnTo>
                    <a:pt x="18" y="1118"/>
                  </a:lnTo>
                  <a:lnTo>
                    <a:pt x="25" y="1115"/>
                  </a:lnTo>
                  <a:lnTo>
                    <a:pt x="26" y="1116"/>
                  </a:lnTo>
                  <a:lnTo>
                    <a:pt x="27" y="1118"/>
                  </a:lnTo>
                  <a:lnTo>
                    <a:pt x="29" y="1115"/>
                  </a:lnTo>
                  <a:lnTo>
                    <a:pt x="30" y="1115"/>
                  </a:lnTo>
                  <a:lnTo>
                    <a:pt x="30" y="1108"/>
                  </a:lnTo>
                  <a:lnTo>
                    <a:pt x="31" y="1104"/>
                  </a:lnTo>
                  <a:lnTo>
                    <a:pt x="36" y="1103"/>
                  </a:lnTo>
                  <a:lnTo>
                    <a:pt x="36" y="1091"/>
                  </a:lnTo>
                  <a:lnTo>
                    <a:pt x="48" y="1084"/>
                  </a:lnTo>
                  <a:lnTo>
                    <a:pt x="53" y="1093"/>
                  </a:lnTo>
                  <a:lnTo>
                    <a:pt x="55" y="1097"/>
                  </a:lnTo>
                  <a:lnTo>
                    <a:pt x="51" y="1107"/>
                  </a:lnTo>
                  <a:close/>
                  <a:moveTo>
                    <a:pt x="40" y="1028"/>
                  </a:moveTo>
                  <a:lnTo>
                    <a:pt x="30" y="1029"/>
                  </a:lnTo>
                  <a:lnTo>
                    <a:pt x="44" y="1006"/>
                  </a:lnTo>
                  <a:lnTo>
                    <a:pt x="40" y="1028"/>
                  </a:lnTo>
                  <a:close/>
                  <a:moveTo>
                    <a:pt x="42" y="984"/>
                  </a:moveTo>
                  <a:lnTo>
                    <a:pt x="40" y="984"/>
                  </a:lnTo>
                  <a:lnTo>
                    <a:pt x="41" y="980"/>
                  </a:lnTo>
                  <a:lnTo>
                    <a:pt x="42" y="976"/>
                  </a:lnTo>
                  <a:lnTo>
                    <a:pt x="45" y="971"/>
                  </a:lnTo>
                  <a:lnTo>
                    <a:pt x="45" y="969"/>
                  </a:lnTo>
                  <a:lnTo>
                    <a:pt x="48" y="968"/>
                  </a:lnTo>
                  <a:lnTo>
                    <a:pt x="49" y="971"/>
                  </a:lnTo>
                  <a:lnTo>
                    <a:pt x="48" y="976"/>
                  </a:lnTo>
                  <a:lnTo>
                    <a:pt x="46" y="980"/>
                  </a:lnTo>
                  <a:lnTo>
                    <a:pt x="42" y="984"/>
                  </a:lnTo>
                  <a:close/>
                  <a:moveTo>
                    <a:pt x="29" y="966"/>
                  </a:moveTo>
                  <a:lnTo>
                    <a:pt x="18" y="983"/>
                  </a:lnTo>
                  <a:lnTo>
                    <a:pt x="16" y="981"/>
                  </a:lnTo>
                  <a:lnTo>
                    <a:pt x="7" y="976"/>
                  </a:lnTo>
                  <a:lnTo>
                    <a:pt x="0" y="973"/>
                  </a:lnTo>
                  <a:lnTo>
                    <a:pt x="3" y="966"/>
                  </a:lnTo>
                  <a:lnTo>
                    <a:pt x="8" y="953"/>
                  </a:lnTo>
                  <a:lnTo>
                    <a:pt x="14" y="951"/>
                  </a:lnTo>
                  <a:lnTo>
                    <a:pt x="29" y="954"/>
                  </a:lnTo>
                  <a:lnTo>
                    <a:pt x="44" y="957"/>
                  </a:lnTo>
                  <a:lnTo>
                    <a:pt x="41" y="964"/>
                  </a:lnTo>
                  <a:lnTo>
                    <a:pt x="29" y="966"/>
                  </a:lnTo>
                  <a:close/>
                  <a:moveTo>
                    <a:pt x="67" y="968"/>
                  </a:moveTo>
                  <a:lnTo>
                    <a:pt x="63" y="968"/>
                  </a:lnTo>
                  <a:lnTo>
                    <a:pt x="63" y="964"/>
                  </a:lnTo>
                  <a:lnTo>
                    <a:pt x="67" y="958"/>
                  </a:lnTo>
                  <a:lnTo>
                    <a:pt x="71" y="957"/>
                  </a:lnTo>
                  <a:lnTo>
                    <a:pt x="71" y="954"/>
                  </a:lnTo>
                  <a:lnTo>
                    <a:pt x="75" y="950"/>
                  </a:lnTo>
                  <a:lnTo>
                    <a:pt x="78" y="949"/>
                  </a:lnTo>
                  <a:lnTo>
                    <a:pt x="76" y="951"/>
                  </a:lnTo>
                  <a:lnTo>
                    <a:pt x="74" y="957"/>
                  </a:lnTo>
                  <a:lnTo>
                    <a:pt x="71" y="961"/>
                  </a:lnTo>
                  <a:lnTo>
                    <a:pt x="68" y="965"/>
                  </a:lnTo>
                  <a:lnTo>
                    <a:pt x="67" y="968"/>
                  </a:lnTo>
                  <a:close/>
                  <a:moveTo>
                    <a:pt x="78" y="941"/>
                  </a:moveTo>
                  <a:lnTo>
                    <a:pt x="72" y="945"/>
                  </a:lnTo>
                  <a:lnTo>
                    <a:pt x="71" y="943"/>
                  </a:lnTo>
                  <a:lnTo>
                    <a:pt x="75" y="938"/>
                  </a:lnTo>
                  <a:lnTo>
                    <a:pt x="75" y="934"/>
                  </a:lnTo>
                  <a:lnTo>
                    <a:pt x="79" y="931"/>
                  </a:lnTo>
                  <a:lnTo>
                    <a:pt x="82" y="930"/>
                  </a:lnTo>
                  <a:lnTo>
                    <a:pt x="83" y="928"/>
                  </a:lnTo>
                  <a:lnTo>
                    <a:pt x="85" y="930"/>
                  </a:lnTo>
                  <a:lnTo>
                    <a:pt x="83" y="931"/>
                  </a:lnTo>
                  <a:lnTo>
                    <a:pt x="85" y="935"/>
                  </a:lnTo>
                  <a:lnTo>
                    <a:pt x="81" y="941"/>
                  </a:lnTo>
                  <a:lnTo>
                    <a:pt x="78" y="941"/>
                  </a:lnTo>
                  <a:close/>
                  <a:moveTo>
                    <a:pt x="76" y="923"/>
                  </a:moveTo>
                  <a:lnTo>
                    <a:pt x="75" y="924"/>
                  </a:lnTo>
                  <a:lnTo>
                    <a:pt x="74" y="917"/>
                  </a:lnTo>
                  <a:lnTo>
                    <a:pt x="79" y="913"/>
                  </a:lnTo>
                  <a:lnTo>
                    <a:pt x="85" y="909"/>
                  </a:lnTo>
                  <a:lnTo>
                    <a:pt x="87" y="906"/>
                  </a:lnTo>
                  <a:lnTo>
                    <a:pt x="90" y="906"/>
                  </a:lnTo>
                  <a:lnTo>
                    <a:pt x="86" y="912"/>
                  </a:lnTo>
                  <a:lnTo>
                    <a:pt x="85" y="916"/>
                  </a:lnTo>
                  <a:lnTo>
                    <a:pt x="85" y="919"/>
                  </a:lnTo>
                  <a:lnTo>
                    <a:pt x="81" y="921"/>
                  </a:lnTo>
                  <a:lnTo>
                    <a:pt x="76" y="923"/>
                  </a:lnTo>
                  <a:close/>
                  <a:moveTo>
                    <a:pt x="33" y="906"/>
                  </a:moveTo>
                  <a:lnTo>
                    <a:pt x="31" y="906"/>
                  </a:lnTo>
                  <a:lnTo>
                    <a:pt x="33" y="902"/>
                  </a:lnTo>
                  <a:lnTo>
                    <a:pt x="36" y="900"/>
                  </a:lnTo>
                  <a:lnTo>
                    <a:pt x="37" y="902"/>
                  </a:lnTo>
                  <a:lnTo>
                    <a:pt x="36" y="905"/>
                  </a:lnTo>
                  <a:lnTo>
                    <a:pt x="33" y="906"/>
                  </a:lnTo>
                  <a:close/>
                  <a:moveTo>
                    <a:pt x="60" y="916"/>
                  </a:moveTo>
                  <a:lnTo>
                    <a:pt x="60" y="920"/>
                  </a:lnTo>
                  <a:lnTo>
                    <a:pt x="57" y="919"/>
                  </a:lnTo>
                  <a:lnTo>
                    <a:pt x="57" y="913"/>
                  </a:lnTo>
                  <a:lnTo>
                    <a:pt x="59" y="911"/>
                  </a:lnTo>
                  <a:lnTo>
                    <a:pt x="60" y="905"/>
                  </a:lnTo>
                  <a:lnTo>
                    <a:pt x="63" y="904"/>
                  </a:lnTo>
                  <a:lnTo>
                    <a:pt x="66" y="900"/>
                  </a:lnTo>
                  <a:lnTo>
                    <a:pt x="66" y="897"/>
                  </a:lnTo>
                  <a:lnTo>
                    <a:pt x="66" y="894"/>
                  </a:lnTo>
                  <a:lnTo>
                    <a:pt x="70" y="894"/>
                  </a:lnTo>
                  <a:lnTo>
                    <a:pt x="72" y="896"/>
                  </a:lnTo>
                  <a:lnTo>
                    <a:pt x="68" y="898"/>
                  </a:lnTo>
                  <a:lnTo>
                    <a:pt x="66" y="905"/>
                  </a:lnTo>
                  <a:lnTo>
                    <a:pt x="66" y="908"/>
                  </a:lnTo>
                  <a:lnTo>
                    <a:pt x="61" y="911"/>
                  </a:lnTo>
                  <a:lnTo>
                    <a:pt x="60" y="916"/>
                  </a:lnTo>
                  <a:close/>
                  <a:moveTo>
                    <a:pt x="59" y="871"/>
                  </a:moveTo>
                  <a:lnTo>
                    <a:pt x="63" y="875"/>
                  </a:lnTo>
                  <a:lnTo>
                    <a:pt x="68" y="874"/>
                  </a:lnTo>
                  <a:lnTo>
                    <a:pt x="72" y="872"/>
                  </a:lnTo>
                  <a:lnTo>
                    <a:pt x="74" y="874"/>
                  </a:lnTo>
                  <a:lnTo>
                    <a:pt x="67" y="883"/>
                  </a:lnTo>
                  <a:lnTo>
                    <a:pt x="63" y="889"/>
                  </a:lnTo>
                  <a:lnTo>
                    <a:pt x="56" y="891"/>
                  </a:lnTo>
                  <a:lnTo>
                    <a:pt x="56" y="887"/>
                  </a:lnTo>
                  <a:lnTo>
                    <a:pt x="56" y="881"/>
                  </a:lnTo>
                  <a:lnTo>
                    <a:pt x="53" y="871"/>
                  </a:lnTo>
                  <a:lnTo>
                    <a:pt x="55" y="871"/>
                  </a:lnTo>
                  <a:lnTo>
                    <a:pt x="59" y="871"/>
                  </a:lnTo>
                  <a:close/>
                  <a:moveTo>
                    <a:pt x="128" y="879"/>
                  </a:moveTo>
                  <a:lnTo>
                    <a:pt x="119" y="883"/>
                  </a:lnTo>
                  <a:lnTo>
                    <a:pt x="116" y="883"/>
                  </a:lnTo>
                  <a:lnTo>
                    <a:pt x="106" y="887"/>
                  </a:lnTo>
                  <a:lnTo>
                    <a:pt x="102" y="889"/>
                  </a:lnTo>
                  <a:lnTo>
                    <a:pt x="97" y="897"/>
                  </a:lnTo>
                  <a:lnTo>
                    <a:pt x="90" y="904"/>
                  </a:lnTo>
                  <a:lnTo>
                    <a:pt x="87" y="905"/>
                  </a:lnTo>
                  <a:lnTo>
                    <a:pt x="74" y="905"/>
                  </a:lnTo>
                  <a:lnTo>
                    <a:pt x="72" y="904"/>
                  </a:lnTo>
                  <a:lnTo>
                    <a:pt x="76" y="896"/>
                  </a:lnTo>
                  <a:lnTo>
                    <a:pt x="83" y="894"/>
                  </a:lnTo>
                  <a:lnTo>
                    <a:pt x="83" y="887"/>
                  </a:lnTo>
                  <a:lnTo>
                    <a:pt x="97" y="872"/>
                  </a:lnTo>
                  <a:lnTo>
                    <a:pt x="100" y="872"/>
                  </a:lnTo>
                  <a:lnTo>
                    <a:pt x="102" y="874"/>
                  </a:lnTo>
                  <a:lnTo>
                    <a:pt x="101" y="881"/>
                  </a:lnTo>
                  <a:lnTo>
                    <a:pt x="105" y="879"/>
                  </a:lnTo>
                  <a:lnTo>
                    <a:pt x="111" y="875"/>
                  </a:lnTo>
                  <a:lnTo>
                    <a:pt x="116" y="874"/>
                  </a:lnTo>
                  <a:lnTo>
                    <a:pt x="119" y="872"/>
                  </a:lnTo>
                  <a:lnTo>
                    <a:pt x="130" y="870"/>
                  </a:lnTo>
                  <a:lnTo>
                    <a:pt x="130" y="872"/>
                  </a:lnTo>
                  <a:lnTo>
                    <a:pt x="128" y="879"/>
                  </a:lnTo>
                  <a:close/>
                  <a:moveTo>
                    <a:pt x="71" y="841"/>
                  </a:moveTo>
                  <a:lnTo>
                    <a:pt x="66" y="841"/>
                  </a:lnTo>
                  <a:lnTo>
                    <a:pt x="66" y="837"/>
                  </a:lnTo>
                  <a:lnTo>
                    <a:pt x="68" y="831"/>
                  </a:lnTo>
                  <a:lnTo>
                    <a:pt x="71" y="830"/>
                  </a:lnTo>
                  <a:lnTo>
                    <a:pt x="72" y="831"/>
                  </a:lnTo>
                  <a:lnTo>
                    <a:pt x="72" y="834"/>
                  </a:lnTo>
                  <a:lnTo>
                    <a:pt x="71" y="836"/>
                  </a:lnTo>
                  <a:lnTo>
                    <a:pt x="75" y="837"/>
                  </a:lnTo>
                  <a:lnTo>
                    <a:pt x="71" y="841"/>
                  </a:lnTo>
                  <a:close/>
                  <a:moveTo>
                    <a:pt x="116" y="840"/>
                  </a:moveTo>
                  <a:lnTo>
                    <a:pt x="109" y="840"/>
                  </a:lnTo>
                  <a:lnTo>
                    <a:pt x="106" y="837"/>
                  </a:lnTo>
                  <a:lnTo>
                    <a:pt x="109" y="833"/>
                  </a:lnTo>
                  <a:lnTo>
                    <a:pt x="106" y="829"/>
                  </a:lnTo>
                  <a:lnTo>
                    <a:pt x="112" y="827"/>
                  </a:lnTo>
                  <a:lnTo>
                    <a:pt x="116" y="830"/>
                  </a:lnTo>
                  <a:lnTo>
                    <a:pt x="115" y="831"/>
                  </a:lnTo>
                  <a:lnTo>
                    <a:pt x="117" y="831"/>
                  </a:lnTo>
                  <a:lnTo>
                    <a:pt x="119" y="833"/>
                  </a:lnTo>
                  <a:lnTo>
                    <a:pt x="120" y="833"/>
                  </a:lnTo>
                  <a:lnTo>
                    <a:pt x="121" y="837"/>
                  </a:lnTo>
                  <a:lnTo>
                    <a:pt x="119" y="838"/>
                  </a:lnTo>
                  <a:lnTo>
                    <a:pt x="116" y="840"/>
                  </a:lnTo>
                  <a:close/>
                  <a:moveTo>
                    <a:pt x="135" y="834"/>
                  </a:moveTo>
                  <a:lnTo>
                    <a:pt x="131" y="836"/>
                  </a:lnTo>
                  <a:lnTo>
                    <a:pt x="126" y="834"/>
                  </a:lnTo>
                  <a:lnTo>
                    <a:pt x="130" y="830"/>
                  </a:lnTo>
                  <a:lnTo>
                    <a:pt x="130" y="826"/>
                  </a:lnTo>
                  <a:lnTo>
                    <a:pt x="134" y="823"/>
                  </a:lnTo>
                  <a:lnTo>
                    <a:pt x="138" y="822"/>
                  </a:lnTo>
                  <a:lnTo>
                    <a:pt x="139" y="833"/>
                  </a:lnTo>
                  <a:lnTo>
                    <a:pt x="135" y="834"/>
                  </a:lnTo>
                  <a:close/>
                  <a:moveTo>
                    <a:pt x="97" y="818"/>
                  </a:moveTo>
                  <a:lnTo>
                    <a:pt x="101" y="836"/>
                  </a:lnTo>
                  <a:lnTo>
                    <a:pt x="93" y="842"/>
                  </a:lnTo>
                  <a:lnTo>
                    <a:pt x="94" y="845"/>
                  </a:lnTo>
                  <a:lnTo>
                    <a:pt x="97" y="844"/>
                  </a:lnTo>
                  <a:lnTo>
                    <a:pt x="100" y="842"/>
                  </a:lnTo>
                  <a:lnTo>
                    <a:pt x="101" y="853"/>
                  </a:lnTo>
                  <a:lnTo>
                    <a:pt x="101" y="853"/>
                  </a:lnTo>
                  <a:lnTo>
                    <a:pt x="96" y="857"/>
                  </a:lnTo>
                  <a:lnTo>
                    <a:pt x="87" y="864"/>
                  </a:lnTo>
                  <a:lnTo>
                    <a:pt x="67" y="870"/>
                  </a:lnTo>
                  <a:lnTo>
                    <a:pt x="67" y="868"/>
                  </a:lnTo>
                  <a:lnTo>
                    <a:pt x="66" y="864"/>
                  </a:lnTo>
                  <a:lnTo>
                    <a:pt x="68" y="864"/>
                  </a:lnTo>
                  <a:lnTo>
                    <a:pt x="79" y="860"/>
                  </a:lnTo>
                  <a:lnTo>
                    <a:pt x="79" y="856"/>
                  </a:lnTo>
                  <a:lnTo>
                    <a:pt x="71" y="856"/>
                  </a:lnTo>
                  <a:lnTo>
                    <a:pt x="71" y="852"/>
                  </a:lnTo>
                  <a:lnTo>
                    <a:pt x="82" y="848"/>
                  </a:lnTo>
                  <a:lnTo>
                    <a:pt x="90" y="831"/>
                  </a:lnTo>
                  <a:lnTo>
                    <a:pt x="82" y="834"/>
                  </a:lnTo>
                  <a:lnTo>
                    <a:pt x="83" y="826"/>
                  </a:lnTo>
                  <a:lnTo>
                    <a:pt x="97" y="818"/>
                  </a:lnTo>
                  <a:close/>
                  <a:moveTo>
                    <a:pt x="161" y="804"/>
                  </a:moveTo>
                  <a:lnTo>
                    <a:pt x="154" y="808"/>
                  </a:lnTo>
                  <a:lnTo>
                    <a:pt x="142" y="818"/>
                  </a:lnTo>
                  <a:lnTo>
                    <a:pt x="137" y="819"/>
                  </a:lnTo>
                  <a:lnTo>
                    <a:pt x="135" y="818"/>
                  </a:lnTo>
                  <a:lnTo>
                    <a:pt x="135" y="816"/>
                  </a:lnTo>
                  <a:lnTo>
                    <a:pt x="145" y="804"/>
                  </a:lnTo>
                  <a:lnTo>
                    <a:pt x="147" y="804"/>
                  </a:lnTo>
                  <a:lnTo>
                    <a:pt x="152" y="803"/>
                  </a:lnTo>
                  <a:lnTo>
                    <a:pt x="161" y="804"/>
                  </a:lnTo>
                  <a:close/>
                  <a:moveTo>
                    <a:pt x="119" y="822"/>
                  </a:moveTo>
                  <a:lnTo>
                    <a:pt x="109" y="812"/>
                  </a:lnTo>
                  <a:lnTo>
                    <a:pt x="119" y="801"/>
                  </a:lnTo>
                  <a:lnTo>
                    <a:pt x="124" y="799"/>
                  </a:lnTo>
                  <a:lnTo>
                    <a:pt x="131" y="806"/>
                  </a:lnTo>
                  <a:lnTo>
                    <a:pt x="130" y="815"/>
                  </a:lnTo>
                  <a:lnTo>
                    <a:pt x="124" y="821"/>
                  </a:lnTo>
                  <a:lnTo>
                    <a:pt x="119" y="822"/>
                  </a:lnTo>
                  <a:close/>
                  <a:moveTo>
                    <a:pt x="100" y="776"/>
                  </a:moveTo>
                  <a:lnTo>
                    <a:pt x="93" y="780"/>
                  </a:lnTo>
                  <a:lnTo>
                    <a:pt x="94" y="771"/>
                  </a:lnTo>
                  <a:lnTo>
                    <a:pt x="100" y="776"/>
                  </a:lnTo>
                  <a:close/>
                  <a:moveTo>
                    <a:pt x="156" y="774"/>
                  </a:moveTo>
                  <a:lnTo>
                    <a:pt x="145" y="778"/>
                  </a:lnTo>
                  <a:lnTo>
                    <a:pt x="141" y="773"/>
                  </a:lnTo>
                  <a:lnTo>
                    <a:pt x="145" y="767"/>
                  </a:lnTo>
                  <a:lnTo>
                    <a:pt x="149" y="763"/>
                  </a:lnTo>
                  <a:lnTo>
                    <a:pt x="153" y="763"/>
                  </a:lnTo>
                  <a:lnTo>
                    <a:pt x="158" y="767"/>
                  </a:lnTo>
                  <a:lnTo>
                    <a:pt x="156" y="774"/>
                  </a:lnTo>
                  <a:close/>
                  <a:moveTo>
                    <a:pt x="139" y="767"/>
                  </a:moveTo>
                  <a:lnTo>
                    <a:pt x="138" y="774"/>
                  </a:lnTo>
                  <a:lnTo>
                    <a:pt x="135" y="773"/>
                  </a:lnTo>
                  <a:lnTo>
                    <a:pt x="134" y="771"/>
                  </a:lnTo>
                  <a:lnTo>
                    <a:pt x="132" y="777"/>
                  </a:lnTo>
                  <a:lnTo>
                    <a:pt x="128" y="780"/>
                  </a:lnTo>
                  <a:lnTo>
                    <a:pt x="121" y="774"/>
                  </a:lnTo>
                  <a:lnTo>
                    <a:pt x="128" y="766"/>
                  </a:lnTo>
                  <a:lnTo>
                    <a:pt x="128" y="761"/>
                  </a:lnTo>
                  <a:lnTo>
                    <a:pt x="135" y="758"/>
                  </a:lnTo>
                  <a:lnTo>
                    <a:pt x="138" y="756"/>
                  </a:lnTo>
                  <a:lnTo>
                    <a:pt x="142" y="755"/>
                  </a:lnTo>
                  <a:lnTo>
                    <a:pt x="141" y="762"/>
                  </a:lnTo>
                  <a:lnTo>
                    <a:pt x="139" y="767"/>
                  </a:lnTo>
                  <a:close/>
                  <a:moveTo>
                    <a:pt x="53" y="743"/>
                  </a:moveTo>
                  <a:lnTo>
                    <a:pt x="51" y="747"/>
                  </a:lnTo>
                  <a:lnTo>
                    <a:pt x="46" y="746"/>
                  </a:lnTo>
                  <a:lnTo>
                    <a:pt x="42" y="743"/>
                  </a:lnTo>
                  <a:lnTo>
                    <a:pt x="38" y="741"/>
                  </a:lnTo>
                  <a:lnTo>
                    <a:pt x="38" y="737"/>
                  </a:lnTo>
                  <a:lnTo>
                    <a:pt x="45" y="735"/>
                  </a:lnTo>
                  <a:lnTo>
                    <a:pt x="52" y="737"/>
                  </a:lnTo>
                  <a:lnTo>
                    <a:pt x="53" y="743"/>
                  </a:lnTo>
                  <a:close/>
                  <a:moveTo>
                    <a:pt x="134" y="737"/>
                  </a:moveTo>
                  <a:lnTo>
                    <a:pt x="126" y="740"/>
                  </a:lnTo>
                  <a:lnTo>
                    <a:pt x="124" y="737"/>
                  </a:lnTo>
                  <a:lnTo>
                    <a:pt x="123" y="735"/>
                  </a:lnTo>
                  <a:lnTo>
                    <a:pt x="124" y="733"/>
                  </a:lnTo>
                  <a:lnTo>
                    <a:pt x="124" y="732"/>
                  </a:lnTo>
                  <a:lnTo>
                    <a:pt x="131" y="728"/>
                  </a:lnTo>
                  <a:lnTo>
                    <a:pt x="135" y="732"/>
                  </a:lnTo>
                  <a:lnTo>
                    <a:pt x="134" y="735"/>
                  </a:lnTo>
                  <a:lnTo>
                    <a:pt x="134" y="737"/>
                  </a:lnTo>
                  <a:close/>
                  <a:moveTo>
                    <a:pt x="113" y="726"/>
                  </a:moveTo>
                  <a:lnTo>
                    <a:pt x="108" y="733"/>
                  </a:lnTo>
                  <a:lnTo>
                    <a:pt x="104" y="731"/>
                  </a:lnTo>
                  <a:lnTo>
                    <a:pt x="101" y="729"/>
                  </a:lnTo>
                  <a:lnTo>
                    <a:pt x="105" y="726"/>
                  </a:lnTo>
                  <a:lnTo>
                    <a:pt x="104" y="724"/>
                  </a:lnTo>
                  <a:lnTo>
                    <a:pt x="104" y="722"/>
                  </a:lnTo>
                  <a:lnTo>
                    <a:pt x="108" y="717"/>
                  </a:lnTo>
                  <a:lnTo>
                    <a:pt x="112" y="720"/>
                  </a:lnTo>
                  <a:lnTo>
                    <a:pt x="112" y="722"/>
                  </a:lnTo>
                  <a:lnTo>
                    <a:pt x="113" y="726"/>
                  </a:lnTo>
                  <a:close/>
                  <a:moveTo>
                    <a:pt x="152" y="718"/>
                  </a:moveTo>
                  <a:lnTo>
                    <a:pt x="147" y="721"/>
                  </a:lnTo>
                  <a:lnTo>
                    <a:pt x="145" y="720"/>
                  </a:lnTo>
                  <a:lnTo>
                    <a:pt x="145" y="716"/>
                  </a:lnTo>
                  <a:lnTo>
                    <a:pt x="146" y="710"/>
                  </a:lnTo>
                  <a:lnTo>
                    <a:pt x="150" y="707"/>
                  </a:lnTo>
                  <a:lnTo>
                    <a:pt x="154" y="709"/>
                  </a:lnTo>
                  <a:lnTo>
                    <a:pt x="152" y="718"/>
                  </a:lnTo>
                  <a:close/>
                  <a:moveTo>
                    <a:pt x="157" y="705"/>
                  </a:moveTo>
                  <a:lnTo>
                    <a:pt x="153" y="705"/>
                  </a:lnTo>
                  <a:lnTo>
                    <a:pt x="152" y="701"/>
                  </a:lnTo>
                  <a:lnTo>
                    <a:pt x="152" y="695"/>
                  </a:lnTo>
                  <a:lnTo>
                    <a:pt x="156" y="692"/>
                  </a:lnTo>
                  <a:lnTo>
                    <a:pt x="157" y="698"/>
                  </a:lnTo>
                  <a:lnTo>
                    <a:pt x="157" y="702"/>
                  </a:lnTo>
                  <a:lnTo>
                    <a:pt x="157" y="705"/>
                  </a:lnTo>
                  <a:close/>
                  <a:moveTo>
                    <a:pt x="187" y="680"/>
                  </a:moveTo>
                  <a:lnTo>
                    <a:pt x="177" y="680"/>
                  </a:lnTo>
                  <a:lnTo>
                    <a:pt x="176" y="677"/>
                  </a:lnTo>
                  <a:lnTo>
                    <a:pt x="184" y="671"/>
                  </a:lnTo>
                  <a:lnTo>
                    <a:pt x="190" y="671"/>
                  </a:lnTo>
                  <a:lnTo>
                    <a:pt x="192" y="673"/>
                  </a:lnTo>
                  <a:lnTo>
                    <a:pt x="197" y="673"/>
                  </a:lnTo>
                  <a:lnTo>
                    <a:pt x="201" y="673"/>
                  </a:lnTo>
                  <a:lnTo>
                    <a:pt x="198" y="676"/>
                  </a:lnTo>
                  <a:lnTo>
                    <a:pt x="197" y="679"/>
                  </a:lnTo>
                  <a:lnTo>
                    <a:pt x="190" y="679"/>
                  </a:lnTo>
                  <a:lnTo>
                    <a:pt x="187" y="680"/>
                  </a:lnTo>
                  <a:close/>
                  <a:moveTo>
                    <a:pt x="194" y="662"/>
                  </a:moveTo>
                  <a:lnTo>
                    <a:pt x="184" y="665"/>
                  </a:lnTo>
                  <a:lnTo>
                    <a:pt x="183" y="664"/>
                  </a:lnTo>
                  <a:lnTo>
                    <a:pt x="186" y="657"/>
                  </a:lnTo>
                  <a:lnTo>
                    <a:pt x="191" y="656"/>
                  </a:lnTo>
                  <a:lnTo>
                    <a:pt x="194" y="654"/>
                  </a:lnTo>
                  <a:lnTo>
                    <a:pt x="201" y="654"/>
                  </a:lnTo>
                  <a:lnTo>
                    <a:pt x="202" y="654"/>
                  </a:lnTo>
                  <a:lnTo>
                    <a:pt x="206" y="657"/>
                  </a:lnTo>
                  <a:lnTo>
                    <a:pt x="206" y="661"/>
                  </a:lnTo>
                  <a:lnTo>
                    <a:pt x="195" y="662"/>
                  </a:lnTo>
                  <a:lnTo>
                    <a:pt x="194" y="662"/>
                  </a:lnTo>
                  <a:close/>
                  <a:moveTo>
                    <a:pt x="280" y="575"/>
                  </a:moveTo>
                  <a:lnTo>
                    <a:pt x="274" y="583"/>
                  </a:lnTo>
                  <a:lnTo>
                    <a:pt x="274" y="590"/>
                  </a:lnTo>
                  <a:lnTo>
                    <a:pt x="274" y="606"/>
                  </a:lnTo>
                  <a:lnTo>
                    <a:pt x="269" y="611"/>
                  </a:lnTo>
                  <a:lnTo>
                    <a:pt x="266" y="598"/>
                  </a:lnTo>
                  <a:lnTo>
                    <a:pt x="263" y="597"/>
                  </a:lnTo>
                  <a:lnTo>
                    <a:pt x="255" y="591"/>
                  </a:lnTo>
                  <a:lnTo>
                    <a:pt x="254" y="591"/>
                  </a:lnTo>
                  <a:lnTo>
                    <a:pt x="255" y="590"/>
                  </a:lnTo>
                  <a:lnTo>
                    <a:pt x="257" y="589"/>
                  </a:lnTo>
                  <a:lnTo>
                    <a:pt x="257" y="587"/>
                  </a:lnTo>
                  <a:lnTo>
                    <a:pt x="262" y="576"/>
                  </a:lnTo>
                  <a:lnTo>
                    <a:pt x="265" y="578"/>
                  </a:lnTo>
                  <a:lnTo>
                    <a:pt x="269" y="581"/>
                  </a:lnTo>
                  <a:lnTo>
                    <a:pt x="278" y="570"/>
                  </a:lnTo>
                  <a:lnTo>
                    <a:pt x="280" y="575"/>
                  </a:lnTo>
                  <a:close/>
                  <a:moveTo>
                    <a:pt x="67" y="474"/>
                  </a:moveTo>
                  <a:lnTo>
                    <a:pt x="55" y="476"/>
                  </a:lnTo>
                  <a:lnTo>
                    <a:pt x="56" y="471"/>
                  </a:lnTo>
                  <a:lnTo>
                    <a:pt x="63" y="465"/>
                  </a:lnTo>
                  <a:lnTo>
                    <a:pt x="67" y="470"/>
                  </a:lnTo>
                  <a:lnTo>
                    <a:pt x="67" y="474"/>
                  </a:lnTo>
                  <a:close/>
                  <a:moveTo>
                    <a:pt x="127" y="426"/>
                  </a:moveTo>
                  <a:lnTo>
                    <a:pt x="127" y="440"/>
                  </a:lnTo>
                  <a:lnTo>
                    <a:pt x="127" y="444"/>
                  </a:lnTo>
                  <a:lnTo>
                    <a:pt x="124" y="446"/>
                  </a:lnTo>
                  <a:lnTo>
                    <a:pt x="121" y="439"/>
                  </a:lnTo>
                  <a:lnTo>
                    <a:pt x="119" y="439"/>
                  </a:lnTo>
                  <a:lnTo>
                    <a:pt x="117" y="439"/>
                  </a:lnTo>
                  <a:lnTo>
                    <a:pt x="115" y="444"/>
                  </a:lnTo>
                  <a:lnTo>
                    <a:pt x="108" y="446"/>
                  </a:lnTo>
                  <a:lnTo>
                    <a:pt x="109" y="446"/>
                  </a:lnTo>
                  <a:lnTo>
                    <a:pt x="109" y="437"/>
                  </a:lnTo>
                  <a:lnTo>
                    <a:pt x="119" y="432"/>
                  </a:lnTo>
                  <a:lnTo>
                    <a:pt x="127" y="426"/>
                  </a:lnTo>
                  <a:close/>
                  <a:moveTo>
                    <a:pt x="368" y="356"/>
                  </a:moveTo>
                  <a:lnTo>
                    <a:pt x="368" y="365"/>
                  </a:lnTo>
                  <a:lnTo>
                    <a:pt x="382" y="366"/>
                  </a:lnTo>
                  <a:lnTo>
                    <a:pt x="383" y="366"/>
                  </a:lnTo>
                  <a:lnTo>
                    <a:pt x="385" y="369"/>
                  </a:lnTo>
                  <a:lnTo>
                    <a:pt x="375" y="373"/>
                  </a:lnTo>
                  <a:lnTo>
                    <a:pt x="368" y="373"/>
                  </a:lnTo>
                  <a:lnTo>
                    <a:pt x="364" y="372"/>
                  </a:lnTo>
                  <a:lnTo>
                    <a:pt x="353" y="369"/>
                  </a:lnTo>
                  <a:lnTo>
                    <a:pt x="353" y="368"/>
                  </a:lnTo>
                  <a:lnTo>
                    <a:pt x="353" y="365"/>
                  </a:lnTo>
                  <a:lnTo>
                    <a:pt x="353" y="358"/>
                  </a:lnTo>
                  <a:lnTo>
                    <a:pt x="356" y="358"/>
                  </a:lnTo>
                  <a:lnTo>
                    <a:pt x="362" y="360"/>
                  </a:lnTo>
                  <a:lnTo>
                    <a:pt x="366" y="354"/>
                  </a:lnTo>
                  <a:lnTo>
                    <a:pt x="368" y="356"/>
                  </a:lnTo>
                  <a:close/>
                  <a:moveTo>
                    <a:pt x="426" y="342"/>
                  </a:moveTo>
                  <a:lnTo>
                    <a:pt x="430" y="345"/>
                  </a:lnTo>
                  <a:lnTo>
                    <a:pt x="438" y="345"/>
                  </a:lnTo>
                  <a:lnTo>
                    <a:pt x="443" y="354"/>
                  </a:lnTo>
                  <a:lnTo>
                    <a:pt x="439" y="356"/>
                  </a:lnTo>
                  <a:lnTo>
                    <a:pt x="427" y="347"/>
                  </a:lnTo>
                  <a:lnTo>
                    <a:pt x="420" y="357"/>
                  </a:lnTo>
                  <a:lnTo>
                    <a:pt x="419" y="357"/>
                  </a:lnTo>
                  <a:lnTo>
                    <a:pt x="416" y="356"/>
                  </a:lnTo>
                  <a:lnTo>
                    <a:pt x="407" y="353"/>
                  </a:lnTo>
                  <a:lnTo>
                    <a:pt x="405" y="350"/>
                  </a:lnTo>
                  <a:lnTo>
                    <a:pt x="413" y="347"/>
                  </a:lnTo>
                  <a:lnTo>
                    <a:pt x="419" y="345"/>
                  </a:lnTo>
                  <a:lnTo>
                    <a:pt x="422" y="343"/>
                  </a:lnTo>
                  <a:lnTo>
                    <a:pt x="426" y="342"/>
                  </a:lnTo>
                  <a:close/>
                  <a:moveTo>
                    <a:pt x="175" y="356"/>
                  </a:moveTo>
                  <a:lnTo>
                    <a:pt x="172" y="361"/>
                  </a:lnTo>
                  <a:lnTo>
                    <a:pt x="168" y="361"/>
                  </a:lnTo>
                  <a:lnTo>
                    <a:pt x="160" y="358"/>
                  </a:lnTo>
                  <a:lnTo>
                    <a:pt x="167" y="364"/>
                  </a:lnTo>
                  <a:lnTo>
                    <a:pt x="168" y="365"/>
                  </a:lnTo>
                  <a:lnTo>
                    <a:pt x="162" y="375"/>
                  </a:lnTo>
                  <a:lnTo>
                    <a:pt x="160" y="380"/>
                  </a:lnTo>
                  <a:lnTo>
                    <a:pt x="154" y="380"/>
                  </a:lnTo>
                  <a:lnTo>
                    <a:pt x="149" y="381"/>
                  </a:lnTo>
                  <a:lnTo>
                    <a:pt x="147" y="386"/>
                  </a:lnTo>
                  <a:lnTo>
                    <a:pt x="142" y="395"/>
                  </a:lnTo>
                  <a:lnTo>
                    <a:pt x="137" y="388"/>
                  </a:lnTo>
                  <a:lnTo>
                    <a:pt x="146" y="368"/>
                  </a:lnTo>
                  <a:lnTo>
                    <a:pt x="145" y="360"/>
                  </a:lnTo>
                  <a:lnTo>
                    <a:pt x="158" y="336"/>
                  </a:lnTo>
                  <a:lnTo>
                    <a:pt x="168" y="317"/>
                  </a:lnTo>
                  <a:lnTo>
                    <a:pt x="172" y="326"/>
                  </a:lnTo>
                  <a:lnTo>
                    <a:pt x="171" y="335"/>
                  </a:lnTo>
                  <a:lnTo>
                    <a:pt x="167" y="339"/>
                  </a:lnTo>
                  <a:lnTo>
                    <a:pt x="171" y="342"/>
                  </a:lnTo>
                  <a:lnTo>
                    <a:pt x="172" y="347"/>
                  </a:lnTo>
                  <a:lnTo>
                    <a:pt x="175" y="354"/>
                  </a:lnTo>
                  <a:lnTo>
                    <a:pt x="175" y="356"/>
                  </a:lnTo>
                  <a:close/>
                  <a:moveTo>
                    <a:pt x="194" y="341"/>
                  </a:moveTo>
                  <a:lnTo>
                    <a:pt x="190" y="346"/>
                  </a:lnTo>
                  <a:lnTo>
                    <a:pt x="183" y="347"/>
                  </a:lnTo>
                  <a:lnTo>
                    <a:pt x="183" y="341"/>
                  </a:lnTo>
                  <a:lnTo>
                    <a:pt x="176" y="346"/>
                  </a:lnTo>
                  <a:lnTo>
                    <a:pt x="176" y="342"/>
                  </a:lnTo>
                  <a:lnTo>
                    <a:pt x="177" y="331"/>
                  </a:lnTo>
                  <a:lnTo>
                    <a:pt x="182" y="327"/>
                  </a:lnTo>
                  <a:lnTo>
                    <a:pt x="182" y="321"/>
                  </a:lnTo>
                  <a:lnTo>
                    <a:pt x="191" y="320"/>
                  </a:lnTo>
                  <a:lnTo>
                    <a:pt x="191" y="316"/>
                  </a:lnTo>
                  <a:lnTo>
                    <a:pt x="187" y="313"/>
                  </a:lnTo>
                  <a:lnTo>
                    <a:pt x="190" y="305"/>
                  </a:lnTo>
                  <a:lnTo>
                    <a:pt x="199" y="308"/>
                  </a:lnTo>
                  <a:lnTo>
                    <a:pt x="198" y="315"/>
                  </a:lnTo>
                  <a:lnTo>
                    <a:pt x="194" y="341"/>
                  </a:lnTo>
                  <a:close/>
                  <a:moveTo>
                    <a:pt x="261" y="275"/>
                  </a:moveTo>
                  <a:lnTo>
                    <a:pt x="259" y="281"/>
                  </a:lnTo>
                  <a:lnTo>
                    <a:pt x="266" y="276"/>
                  </a:lnTo>
                  <a:lnTo>
                    <a:pt x="267" y="278"/>
                  </a:lnTo>
                  <a:lnTo>
                    <a:pt x="272" y="285"/>
                  </a:lnTo>
                  <a:lnTo>
                    <a:pt x="267" y="291"/>
                  </a:lnTo>
                  <a:lnTo>
                    <a:pt x="242" y="305"/>
                  </a:lnTo>
                  <a:lnTo>
                    <a:pt x="246" y="315"/>
                  </a:lnTo>
                  <a:lnTo>
                    <a:pt x="244" y="316"/>
                  </a:lnTo>
                  <a:lnTo>
                    <a:pt x="239" y="320"/>
                  </a:lnTo>
                  <a:lnTo>
                    <a:pt x="229" y="319"/>
                  </a:lnTo>
                  <a:lnTo>
                    <a:pt x="229" y="328"/>
                  </a:lnTo>
                  <a:lnTo>
                    <a:pt x="228" y="328"/>
                  </a:lnTo>
                  <a:lnTo>
                    <a:pt x="220" y="324"/>
                  </a:lnTo>
                  <a:lnTo>
                    <a:pt x="218" y="317"/>
                  </a:lnTo>
                  <a:lnTo>
                    <a:pt x="213" y="317"/>
                  </a:lnTo>
                  <a:lnTo>
                    <a:pt x="216" y="324"/>
                  </a:lnTo>
                  <a:lnTo>
                    <a:pt x="214" y="328"/>
                  </a:lnTo>
                  <a:lnTo>
                    <a:pt x="213" y="332"/>
                  </a:lnTo>
                  <a:lnTo>
                    <a:pt x="209" y="335"/>
                  </a:lnTo>
                  <a:lnTo>
                    <a:pt x="206" y="332"/>
                  </a:lnTo>
                  <a:lnTo>
                    <a:pt x="203" y="327"/>
                  </a:lnTo>
                  <a:lnTo>
                    <a:pt x="205" y="316"/>
                  </a:lnTo>
                  <a:lnTo>
                    <a:pt x="214" y="308"/>
                  </a:lnTo>
                  <a:lnTo>
                    <a:pt x="212" y="306"/>
                  </a:lnTo>
                  <a:lnTo>
                    <a:pt x="205" y="309"/>
                  </a:lnTo>
                  <a:lnTo>
                    <a:pt x="209" y="291"/>
                  </a:lnTo>
                  <a:lnTo>
                    <a:pt x="222" y="287"/>
                  </a:lnTo>
                  <a:lnTo>
                    <a:pt x="221" y="283"/>
                  </a:lnTo>
                  <a:lnTo>
                    <a:pt x="213" y="283"/>
                  </a:lnTo>
                  <a:lnTo>
                    <a:pt x="209" y="278"/>
                  </a:lnTo>
                  <a:lnTo>
                    <a:pt x="227" y="270"/>
                  </a:lnTo>
                  <a:lnTo>
                    <a:pt x="235" y="285"/>
                  </a:lnTo>
                  <a:lnTo>
                    <a:pt x="236" y="285"/>
                  </a:lnTo>
                  <a:lnTo>
                    <a:pt x="242" y="283"/>
                  </a:lnTo>
                  <a:lnTo>
                    <a:pt x="240" y="279"/>
                  </a:lnTo>
                  <a:lnTo>
                    <a:pt x="235" y="274"/>
                  </a:lnTo>
                  <a:lnTo>
                    <a:pt x="251" y="260"/>
                  </a:lnTo>
                  <a:lnTo>
                    <a:pt x="258" y="263"/>
                  </a:lnTo>
                  <a:lnTo>
                    <a:pt x="261" y="275"/>
                  </a:lnTo>
                  <a:close/>
                  <a:moveTo>
                    <a:pt x="276" y="263"/>
                  </a:moveTo>
                  <a:lnTo>
                    <a:pt x="277" y="264"/>
                  </a:lnTo>
                  <a:lnTo>
                    <a:pt x="282" y="264"/>
                  </a:lnTo>
                  <a:lnTo>
                    <a:pt x="285" y="271"/>
                  </a:lnTo>
                  <a:lnTo>
                    <a:pt x="284" y="279"/>
                  </a:lnTo>
                  <a:lnTo>
                    <a:pt x="282" y="281"/>
                  </a:lnTo>
                  <a:lnTo>
                    <a:pt x="278" y="282"/>
                  </a:lnTo>
                  <a:lnTo>
                    <a:pt x="274" y="279"/>
                  </a:lnTo>
                  <a:lnTo>
                    <a:pt x="274" y="278"/>
                  </a:lnTo>
                  <a:lnTo>
                    <a:pt x="272" y="275"/>
                  </a:lnTo>
                  <a:lnTo>
                    <a:pt x="273" y="270"/>
                  </a:lnTo>
                  <a:lnTo>
                    <a:pt x="266" y="271"/>
                  </a:lnTo>
                  <a:lnTo>
                    <a:pt x="265" y="264"/>
                  </a:lnTo>
                  <a:lnTo>
                    <a:pt x="267" y="266"/>
                  </a:lnTo>
                  <a:lnTo>
                    <a:pt x="266" y="260"/>
                  </a:lnTo>
                  <a:lnTo>
                    <a:pt x="273" y="259"/>
                  </a:lnTo>
                  <a:lnTo>
                    <a:pt x="276" y="263"/>
                  </a:lnTo>
                  <a:close/>
                  <a:moveTo>
                    <a:pt x="370" y="229"/>
                  </a:moveTo>
                  <a:lnTo>
                    <a:pt x="360" y="249"/>
                  </a:lnTo>
                  <a:lnTo>
                    <a:pt x="352" y="252"/>
                  </a:lnTo>
                  <a:lnTo>
                    <a:pt x="351" y="259"/>
                  </a:lnTo>
                  <a:lnTo>
                    <a:pt x="344" y="264"/>
                  </a:lnTo>
                  <a:lnTo>
                    <a:pt x="330" y="275"/>
                  </a:lnTo>
                  <a:lnTo>
                    <a:pt x="329" y="263"/>
                  </a:lnTo>
                  <a:lnTo>
                    <a:pt x="329" y="264"/>
                  </a:lnTo>
                  <a:lnTo>
                    <a:pt x="328" y="266"/>
                  </a:lnTo>
                  <a:lnTo>
                    <a:pt x="321" y="279"/>
                  </a:lnTo>
                  <a:lnTo>
                    <a:pt x="323" y="287"/>
                  </a:lnTo>
                  <a:lnTo>
                    <a:pt x="321" y="290"/>
                  </a:lnTo>
                  <a:lnTo>
                    <a:pt x="315" y="287"/>
                  </a:lnTo>
                  <a:lnTo>
                    <a:pt x="314" y="286"/>
                  </a:lnTo>
                  <a:lnTo>
                    <a:pt x="313" y="286"/>
                  </a:lnTo>
                  <a:lnTo>
                    <a:pt x="311" y="285"/>
                  </a:lnTo>
                  <a:lnTo>
                    <a:pt x="311" y="290"/>
                  </a:lnTo>
                  <a:lnTo>
                    <a:pt x="304" y="297"/>
                  </a:lnTo>
                  <a:lnTo>
                    <a:pt x="277" y="311"/>
                  </a:lnTo>
                  <a:lnTo>
                    <a:pt x="276" y="305"/>
                  </a:lnTo>
                  <a:lnTo>
                    <a:pt x="277" y="287"/>
                  </a:lnTo>
                  <a:lnTo>
                    <a:pt x="277" y="286"/>
                  </a:lnTo>
                  <a:lnTo>
                    <a:pt x="277" y="285"/>
                  </a:lnTo>
                  <a:lnTo>
                    <a:pt x="287" y="283"/>
                  </a:lnTo>
                  <a:lnTo>
                    <a:pt x="288" y="283"/>
                  </a:lnTo>
                  <a:lnTo>
                    <a:pt x="288" y="278"/>
                  </a:lnTo>
                  <a:lnTo>
                    <a:pt x="291" y="261"/>
                  </a:lnTo>
                  <a:lnTo>
                    <a:pt x="295" y="259"/>
                  </a:lnTo>
                  <a:lnTo>
                    <a:pt x="299" y="264"/>
                  </a:lnTo>
                  <a:lnTo>
                    <a:pt x="304" y="259"/>
                  </a:lnTo>
                  <a:lnTo>
                    <a:pt x="298" y="249"/>
                  </a:lnTo>
                  <a:lnTo>
                    <a:pt x="306" y="244"/>
                  </a:lnTo>
                  <a:lnTo>
                    <a:pt x="311" y="251"/>
                  </a:lnTo>
                  <a:lnTo>
                    <a:pt x="314" y="248"/>
                  </a:lnTo>
                  <a:lnTo>
                    <a:pt x="313" y="242"/>
                  </a:lnTo>
                  <a:lnTo>
                    <a:pt x="313" y="241"/>
                  </a:lnTo>
                  <a:lnTo>
                    <a:pt x="317" y="238"/>
                  </a:lnTo>
                  <a:lnTo>
                    <a:pt x="318" y="238"/>
                  </a:lnTo>
                  <a:lnTo>
                    <a:pt x="321" y="237"/>
                  </a:lnTo>
                  <a:lnTo>
                    <a:pt x="322" y="238"/>
                  </a:lnTo>
                  <a:lnTo>
                    <a:pt x="326" y="242"/>
                  </a:lnTo>
                  <a:lnTo>
                    <a:pt x="329" y="237"/>
                  </a:lnTo>
                  <a:lnTo>
                    <a:pt x="329" y="236"/>
                  </a:lnTo>
                  <a:lnTo>
                    <a:pt x="334" y="234"/>
                  </a:lnTo>
                  <a:lnTo>
                    <a:pt x="340" y="240"/>
                  </a:lnTo>
                  <a:lnTo>
                    <a:pt x="341" y="241"/>
                  </a:lnTo>
                  <a:lnTo>
                    <a:pt x="340" y="245"/>
                  </a:lnTo>
                  <a:lnTo>
                    <a:pt x="345" y="246"/>
                  </a:lnTo>
                  <a:lnTo>
                    <a:pt x="348" y="237"/>
                  </a:lnTo>
                  <a:lnTo>
                    <a:pt x="348" y="236"/>
                  </a:lnTo>
                  <a:lnTo>
                    <a:pt x="355" y="233"/>
                  </a:lnTo>
                  <a:lnTo>
                    <a:pt x="364" y="227"/>
                  </a:lnTo>
                  <a:lnTo>
                    <a:pt x="370" y="227"/>
                  </a:lnTo>
                  <a:lnTo>
                    <a:pt x="370" y="229"/>
                  </a:lnTo>
                  <a:close/>
                  <a:moveTo>
                    <a:pt x="480" y="237"/>
                  </a:moveTo>
                  <a:lnTo>
                    <a:pt x="467" y="245"/>
                  </a:lnTo>
                  <a:lnTo>
                    <a:pt x="463" y="240"/>
                  </a:lnTo>
                  <a:lnTo>
                    <a:pt x="474" y="214"/>
                  </a:lnTo>
                  <a:lnTo>
                    <a:pt x="478" y="207"/>
                  </a:lnTo>
                  <a:lnTo>
                    <a:pt x="489" y="203"/>
                  </a:lnTo>
                  <a:lnTo>
                    <a:pt x="497" y="210"/>
                  </a:lnTo>
                  <a:lnTo>
                    <a:pt x="495" y="214"/>
                  </a:lnTo>
                  <a:lnTo>
                    <a:pt x="502" y="223"/>
                  </a:lnTo>
                  <a:lnTo>
                    <a:pt x="495" y="237"/>
                  </a:lnTo>
                  <a:lnTo>
                    <a:pt x="491" y="237"/>
                  </a:lnTo>
                  <a:lnTo>
                    <a:pt x="482" y="237"/>
                  </a:lnTo>
                  <a:lnTo>
                    <a:pt x="480" y="237"/>
                  </a:lnTo>
                  <a:close/>
                  <a:moveTo>
                    <a:pt x="326" y="196"/>
                  </a:moveTo>
                  <a:lnTo>
                    <a:pt x="336" y="204"/>
                  </a:lnTo>
                  <a:lnTo>
                    <a:pt x="344" y="201"/>
                  </a:lnTo>
                  <a:lnTo>
                    <a:pt x="347" y="204"/>
                  </a:lnTo>
                  <a:lnTo>
                    <a:pt x="348" y="204"/>
                  </a:lnTo>
                  <a:lnTo>
                    <a:pt x="349" y="204"/>
                  </a:lnTo>
                  <a:lnTo>
                    <a:pt x="353" y="207"/>
                  </a:lnTo>
                  <a:lnTo>
                    <a:pt x="356" y="210"/>
                  </a:lnTo>
                  <a:lnTo>
                    <a:pt x="349" y="214"/>
                  </a:lnTo>
                  <a:lnTo>
                    <a:pt x="344" y="219"/>
                  </a:lnTo>
                  <a:lnTo>
                    <a:pt x="337" y="221"/>
                  </a:lnTo>
                  <a:lnTo>
                    <a:pt x="333" y="222"/>
                  </a:lnTo>
                  <a:lnTo>
                    <a:pt x="329" y="222"/>
                  </a:lnTo>
                  <a:lnTo>
                    <a:pt x="323" y="214"/>
                  </a:lnTo>
                  <a:lnTo>
                    <a:pt x="317" y="206"/>
                  </a:lnTo>
                  <a:lnTo>
                    <a:pt x="326" y="196"/>
                  </a:lnTo>
                  <a:close/>
                  <a:moveTo>
                    <a:pt x="659" y="196"/>
                  </a:moveTo>
                  <a:lnTo>
                    <a:pt x="660" y="201"/>
                  </a:lnTo>
                  <a:lnTo>
                    <a:pt x="660" y="210"/>
                  </a:lnTo>
                  <a:lnTo>
                    <a:pt x="660" y="212"/>
                  </a:lnTo>
                  <a:lnTo>
                    <a:pt x="660" y="214"/>
                  </a:lnTo>
                  <a:lnTo>
                    <a:pt x="660" y="219"/>
                  </a:lnTo>
                  <a:lnTo>
                    <a:pt x="659" y="222"/>
                  </a:lnTo>
                  <a:lnTo>
                    <a:pt x="659" y="227"/>
                  </a:lnTo>
                  <a:lnTo>
                    <a:pt x="659" y="229"/>
                  </a:lnTo>
                  <a:lnTo>
                    <a:pt x="659" y="231"/>
                  </a:lnTo>
                  <a:lnTo>
                    <a:pt x="659" y="233"/>
                  </a:lnTo>
                  <a:lnTo>
                    <a:pt x="659" y="236"/>
                  </a:lnTo>
                  <a:lnTo>
                    <a:pt x="660" y="244"/>
                  </a:lnTo>
                  <a:lnTo>
                    <a:pt x="662" y="252"/>
                  </a:lnTo>
                  <a:lnTo>
                    <a:pt x="663" y="261"/>
                  </a:lnTo>
                  <a:lnTo>
                    <a:pt x="663" y="266"/>
                  </a:lnTo>
                  <a:lnTo>
                    <a:pt x="665" y="272"/>
                  </a:lnTo>
                  <a:lnTo>
                    <a:pt x="665" y="275"/>
                  </a:lnTo>
                  <a:lnTo>
                    <a:pt x="666" y="276"/>
                  </a:lnTo>
                  <a:lnTo>
                    <a:pt x="666" y="282"/>
                  </a:lnTo>
                  <a:lnTo>
                    <a:pt x="667" y="290"/>
                  </a:lnTo>
                  <a:lnTo>
                    <a:pt x="666" y="293"/>
                  </a:lnTo>
                  <a:lnTo>
                    <a:pt x="665" y="297"/>
                  </a:lnTo>
                  <a:lnTo>
                    <a:pt x="663" y="305"/>
                  </a:lnTo>
                  <a:lnTo>
                    <a:pt x="659" y="312"/>
                  </a:lnTo>
                  <a:lnTo>
                    <a:pt x="659" y="315"/>
                  </a:lnTo>
                  <a:lnTo>
                    <a:pt x="659" y="317"/>
                  </a:lnTo>
                  <a:lnTo>
                    <a:pt x="658" y="319"/>
                  </a:lnTo>
                  <a:lnTo>
                    <a:pt x="656" y="324"/>
                  </a:lnTo>
                  <a:lnTo>
                    <a:pt x="656" y="326"/>
                  </a:lnTo>
                  <a:lnTo>
                    <a:pt x="655" y="330"/>
                  </a:lnTo>
                  <a:lnTo>
                    <a:pt x="652" y="334"/>
                  </a:lnTo>
                  <a:lnTo>
                    <a:pt x="651" y="339"/>
                  </a:lnTo>
                  <a:lnTo>
                    <a:pt x="648" y="346"/>
                  </a:lnTo>
                  <a:lnTo>
                    <a:pt x="645" y="351"/>
                  </a:lnTo>
                  <a:lnTo>
                    <a:pt x="640" y="347"/>
                  </a:lnTo>
                  <a:lnTo>
                    <a:pt x="635" y="343"/>
                  </a:lnTo>
                  <a:lnTo>
                    <a:pt x="626" y="339"/>
                  </a:lnTo>
                  <a:lnTo>
                    <a:pt x="622" y="335"/>
                  </a:lnTo>
                  <a:lnTo>
                    <a:pt x="615" y="331"/>
                  </a:lnTo>
                  <a:lnTo>
                    <a:pt x="610" y="328"/>
                  </a:lnTo>
                  <a:lnTo>
                    <a:pt x="604" y="326"/>
                  </a:lnTo>
                  <a:lnTo>
                    <a:pt x="599" y="323"/>
                  </a:lnTo>
                  <a:lnTo>
                    <a:pt x="595" y="321"/>
                  </a:lnTo>
                  <a:lnTo>
                    <a:pt x="591" y="319"/>
                  </a:lnTo>
                  <a:lnTo>
                    <a:pt x="583" y="315"/>
                  </a:lnTo>
                  <a:lnTo>
                    <a:pt x="580" y="320"/>
                  </a:lnTo>
                  <a:lnTo>
                    <a:pt x="576" y="328"/>
                  </a:lnTo>
                  <a:lnTo>
                    <a:pt x="573" y="334"/>
                  </a:lnTo>
                  <a:lnTo>
                    <a:pt x="566" y="339"/>
                  </a:lnTo>
                  <a:lnTo>
                    <a:pt x="561" y="343"/>
                  </a:lnTo>
                  <a:lnTo>
                    <a:pt x="558" y="346"/>
                  </a:lnTo>
                  <a:lnTo>
                    <a:pt x="553" y="351"/>
                  </a:lnTo>
                  <a:lnTo>
                    <a:pt x="551" y="351"/>
                  </a:lnTo>
                  <a:lnTo>
                    <a:pt x="549" y="354"/>
                  </a:lnTo>
                  <a:lnTo>
                    <a:pt x="547" y="356"/>
                  </a:lnTo>
                  <a:lnTo>
                    <a:pt x="539" y="362"/>
                  </a:lnTo>
                  <a:lnTo>
                    <a:pt x="535" y="368"/>
                  </a:lnTo>
                  <a:lnTo>
                    <a:pt x="529" y="372"/>
                  </a:lnTo>
                  <a:lnTo>
                    <a:pt x="529" y="376"/>
                  </a:lnTo>
                  <a:lnTo>
                    <a:pt x="528" y="384"/>
                  </a:lnTo>
                  <a:lnTo>
                    <a:pt x="527" y="390"/>
                  </a:lnTo>
                  <a:lnTo>
                    <a:pt x="525" y="395"/>
                  </a:lnTo>
                  <a:lnTo>
                    <a:pt x="524" y="406"/>
                  </a:lnTo>
                  <a:lnTo>
                    <a:pt x="523" y="410"/>
                  </a:lnTo>
                  <a:lnTo>
                    <a:pt x="520" y="418"/>
                  </a:lnTo>
                  <a:lnTo>
                    <a:pt x="519" y="425"/>
                  </a:lnTo>
                  <a:lnTo>
                    <a:pt x="517" y="435"/>
                  </a:lnTo>
                  <a:lnTo>
                    <a:pt x="514" y="441"/>
                  </a:lnTo>
                  <a:lnTo>
                    <a:pt x="510" y="451"/>
                  </a:lnTo>
                  <a:lnTo>
                    <a:pt x="508" y="456"/>
                  </a:lnTo>
                  <a:lnTo>
                    <a:pt x="504" y="466"/>
                  </a:lnTo>
                  <a:lnTo>
                    <a:pt x="499" y="471"/>
                  </a:lnTo>
                  <a:lnTo>
                    <a:pt x="497" y="473"/>
                  </a:lnTo>
                  <a:lnTo>
                    <a:pt x="489" y="474"/>
                  </a:lnTo>
                  <a:lnTo>
                    <a:pt x="483" y="474"/>
                  </a:lnTo>
                  <a:lnTo>
                    <a:pt x="475" y="477"/>
                  </a:lnTo>
                  <a:lnTo>
                    <a:pt x="472" y="486"/>
                  </a:lnTo>
                  <a:lnTo>
                    <a:pt x="469" y="492"/>
                  </a:lnTo>
                  <a:lnTo>
                    <a:pt x="468" y="500"/>
                  </a:lnTo>
                  <a:lnTo>
                    <a:pt x="475" y="511"/>
                  </a:lnTo>
                  <a:lnTo>
                    <a:pt x="478" y="516"/>
                  </a:lnTo>
                  <a:lnTo>
                    <a:pt x="480" y="522"/>
                  </a:lnTo>
                  <a:lnTo>
                    <a:pt x="487" y="533"/>
                  </a:lnTo>
                  <a:lnTo>
                    <a:pt x="490" y="537"/>
                  </a:lnTo>
                  <a:lnTo>
                    <a:pt x="494" y="545"/>
                  </a:lnTo>
                  <a:lnTo>
                    <a:pt x="497" y="552"/>
                  </a:lnTo>
                  <a:lnTo>
                    <a:pt x="501" y="560"/>
                  </a:lnTo>
                  <a:lnTo>
                    <a:pt x="501" y="567"/>
                  </a:lnTo>
                  <a:lnTo>
                    <a:pt x="501" y="568"/>
                  </a:lnTo>
                  <a:lnTo>
                    <a:pt x="501" y="572"/>
                  </a:lnTo>
                  <a:lnTo>
                    <a:pt x="501" y="585"/>
                  </a:lnTo>
                  <a:lnTo>
                    <a:pt x="501" y="587"/>
                  </a:lnTo>
                  <a:lnTo>
                    <a:pt x="501" y="593"/>
                  </a:lnTo>
                  <a:lnTo>
                    <a:pt x="501" y="597"/>
                  </a:lnTo>
                  <a:lnTo>
                    <a:pt x="501" y="602"/>
                  </a:lnTo>
                  <a:lnTo>
                    <a:pt x="498" y="604"/>
                  </a:lnTo>
                  <a:lnTo>
                    <a:pt x="493" y="609"/>
                  </a:lnTo>
                  <a:lnTo>
                    <a:pt x="490" y="612"/>
                  </a:lnTo>
                  <a:lnTo>
                    <a:pt x="482" y="619"/>
                  </a:lnTo>
                  <a:lnTo>
                    <a:pt x="476" y="626"/>
                  </a:lnTo>
                  <a:lnTo>
                    <a:pt x="475" y="628"/>
                  </a:lnTo>
                  <a:lnTo>
                    <a:pt x="469" y="634"/>
                  </a:lnTo>
                  <a:lnTo>
                    <a:pt x="464" y="638"/>
                  </a:lnTo>
                  <a:lnTo>
                    <a:pt x="461" y="649"/>
                  </a:lnTo>
                  <a:lnTo>
                    <a:pt x="457" y="657"/>
                  </a:lnTo>
                  <a:lnTo>
                    <a:pt x="454" y="662"/>
                  </a:lnTo>
                  <a:lnTo>
                    <a:pt x="452" y="666"/>
                  </a:lnTo>
                  <a:lnTo>
                    <a:pt x="448" y="675"/>
                  </a:lnTo>
                  <a:lnTo>
                    <a:pt x="446" y="677"/>
                  </a:lnTo>
                  <a:lnTo>
                    <a:pt x="442" y="686"/>
                  </a:lnTo>
                  <a:lnTo>
                    <a:pt x="439" y="691"/>
                  </a:lnTo>
                  <a:lnTo>
                    <a:pt x="437" y="694"/>
                  </a:lnTo>
                  <a:lnTo>
                    <a:pt x="434" y="701"/>
                  </a:lnTo>
                  <a:lnTo>
                    <a:pt x="431" y="703"/>
                  </a:lnTo>
                  <a:lnTo>
                    <a:pt x="430" y="707"/>
                  </a:lnTo>
                  <a:lnTo>
                    <a:pt x="426" y="717"/>
                  </a:lnTo>
                  <a:lnTo>
                    <a:pt x="423" y="724"/>
                  </a:lnTo>
                  <a:lnTo>
                    <a:pt x="416" y="731"/>
                  </a:lnTo>
                  <a:lnTo>
                    <a:pt x="413" y="733"/>
                  </a:lnTo>
                  <a:lnTo>
                    <a:pt x="412" y="735"/>
                  </a:lnTo>
                  <a:lnTo>
                    <a:pt x="404" y="741"/>
                  </a:lnTo>
                  <a:lnTo>
                    <a:pt x="403" y="744"/>
                  </a:lnTo>
                  <a:lnTo>
                    <a:pt x="397" y="752"/>
                  </a:lnTo>
                  <a:lnTo>
                    <a:pt x="397" y="756"/>
                  </a:lnTo>
                  <a:lnTo>
                    <a:pt x="400" y="766"/>
                  </a:lnTo>
                  <a:lnTo>
                    <a:pt x="403" y="777"/>
                  </a:lnTo>
                  <a:lnTo>
                    <a:pt x="404" y="784"/>
                  </a:lnTo>
                  <a:lnTo>
                    <a:pt x="405" y="789"/>
                  </a:lnTo>
                  <a:lnTo>
                    <a:pt x="408" y="800"/>
                  </a:lnTo>
                  <a:lnTo>
                    <a:pt x="408" y="806"/>
                  </a:lnTo>
                  <a:lnTo>
                    <a:pt x="405" y="808"/>
                  </a:lnTo>
                  <a:lnTo>
                    <a:pt x="403" y="810"/>
                  </a:lnTo>
                  <a:lnTo>
                    <a:pt x="394" y="816"/>
                  </a:lnTo>
                  <a:lnTo>
                    <a:pt x="390" y="819"/>
                  </a:lnTo>
                  <a:lnTo>
                    <a:pt x="382" y="826"/>
                  </a:lnTo>
                  <a:lnTo>
                    <a:pt x="378" y="829"/>
                  </a:lnTo>
                  <a:lnTo>
                    <a:pt x="370" y="833"/>
                  </a:lnTo>
                  <a:lnTo>
                    <a:pt x="362" y="840"/>
                  </a:lnTo>
                  <a:lnTo>
                    <a:pt x="348" y="841"/>
                  </a:lnTo>
                  <a:lnTo>
                    <a:pt x="343" y="842"/>
                  </a:lnTo>
                  <a:lnTo>
                    <a:pt x="336" y="842"/>
                  </a:lnTo>
                  <a:lnTo>
                    <a:pt x="330" y="844"/>
                  </a:lnTo>
                  <a:lnTo>
                    <a:pt x="323" y="844"/>
                  </a:lnTo>
                  <a:lnTo>
                    <a:pt x="315" y="845"/>
                  </a:lnTo>
                  <a:lnTo>
                    <a:pt x="313" y="845"/>
                  </a:lnTo>
                  <a:lnTo>
                    <a:pt x="304" y="845"/>
                  </a:lnTo>
                  <a:lnTo>
                    <a:pt x="306" y="856"/>
                  </a:lnTo>
                  <a:lnTo>
                    <a:pt x="307" y="866"/>
                  </a:lnTo>
                  <a:lnTo>
                    <a:pt x="307" y="870"/>
                  </a:lnTo>
                  <a:lnTo>
                    <a:pt x="308" y="875"/>
                  </a:lnTo>
                  <a:lnTo>
                    <a:pt x="308" y="881"/>
                  </a:lnTo>
                  <a:lnTo>
                    <a:pt x="310" y="889"/>
                  </a:lnTo>
                  <a:lnTo>
                    <a:pt x="311" y="893"/>
                  </a:lnTo>
                  <a:lnTo>
                    <a:pt x="311" y="900"/>
                  </a:lnTo>
                  <a:lnTo>
                    <a:pt x="311" y="902"/>
                  </a:lnTo>
                  <a:lnTo>
                    <a:pt x="311" y="906"/>
                  </a:lnTo>
                  <a:lnTo>
                    <a:pt x="313" y="913"/>
                  </a:lnTo>
                  <a:lnTo>
                    <a:pt x="314" y="917"/>
                  </a:lnTo>
                  <a:lnTo>
                    <a:pt x="314" y="921"/>
                  </a:lnTo>
                  <a:lnTo>
                    <a:pt x="317" y="930"/>
                  </a:lnTo>
                  <a:lnTo>
                    <a:pt x="314" y="939"/>
                  </a:lnTo>
                  <a:lnTo>
                    <a:pt x="311" y="946"/>
                  </a:lnTo>
                  <a:lnTo>
                    <a:pt x="311" y="947"/>
                  </a:lnTo>
                  <a:lnTo>
                    <a:pt x="310" y="951"/>
                  </a:lnTo>
                  <a:lnTo>
                    <a:pt x="307" y="961"/>
                  </a:lnTo>
                  <a:lnTo>
                    <a:pt x="306" y="965"/>
                  </a:lnTo>
                  <a:lnTo>
                    <a:pt x="306" y="973"/>
                  </a:lnTo>
                  <a:lnTo>
                    <a:pt x="304" y="984"/>
                  </a:lnTo>
                  <a:lnTo>
                    <a:pt x="303" y="991"/>
                  </a:lnTo>
                  <a:lnTo>
                    <a:pt x="302" y="999"/>
                  </a:lnTo>
                  <a:lnTo>
                    <a:pt x="302" y="1003"/>
                  </a:lnTo>
                  <a:lnTo>
                    <a:pt x="302" y="1007"/>
                  </a:lnTo>
                  <a:lnTo>
                    <a:pt x="302" y="1016"/>
                  </a:lnTo>
                  <a:lnTo>
                    <a:pt x="302" y="1025"/>
                  </a:lnTo>
                  <a:lnTo>
                    <a:pt x="302" y="1028"/>
                  </a:lnTo>
                  <a:lnTo>
                    <a:pt x="302" y="1028"/>
                  </a:lnTo>
                  <a:lnTo>
                    <a:pt x="302" y="1032"/>
                  </a:lnTo>
                  <a:lnTo>
                    <a:pt x="302" y="1035"/>
                  </a:lnTo>
                  <a:lnTo>
                    <a:pt x="302" y="1047"/>
                  </a:lnTo>
                  <a:lnTo>
                    <a:pt x="302" y="1054"/>
                  </a:lnTo>
                  <a:lnTo>
                    <a:pt x="302" y="1063"/>
                  </a:lnTo>
                  <a:lnTo>
                    <a:pt x="299" y="1067"/>
                  </a:lnTo>
                  <a:lnTo>
                    <a:pt x="292" y="1076"/>
                  </a:lnTo>
                  <a:lnTo>
                    <a:pt x="288" y="1081"/>
                  </a:lnTo>
                  <a:lnTo>
                    <a:pt x="287" y="1089"/>
                  </a:lnTo>
                  <a:lnTo>
                    <a:pt x="285" y="1093"/>
                  </a:lnTo>
                  <a:lnTo>
                    <a:pt x="284" y="1103"/>
                  </a:lnTo>
                  <a:lnTo>
                    <a:pt x="282" y="1108"/>
                  </a:lnTo>
                  <a:lnTo>
                    <a:pt x="281" y="1115"/>
                  </a:lnTo>
                  <a:lnTo>
                    <a:pt x="265" y="1108"/>
                  </a:lnTo>
                  <a:lnTo>
                    <a:pt x="252" y="1114"/>
                  </a:lnTo>
                  <a:lnTo>
                    <a:pt x="247" y="1111"/>
                  </a:lnTo>
                  <a:lnTo>
                    <a:pt x="207" y="1116"/>
                  </a:lnTo>
                  <a:lnTo>
                    <a:pt x="203" y="1116"/>
                  </a:lnTo>
                  <a:lnTo>
                    <a:pt x="192" y="1114"/>
                  </a:lnTo>
                  <a:lnTo>
                    <a:pt x="179" y="1118"/>
                  </a:lnTo>
                  <a:lnTo>
                    <a:pt x="177" y="1118"/>
                  </a:lnTo>
                  <a:lnTo>
                    <a:pt x="175" y="1118"/>
                  </a:lnTo>
                  <a:lnTo>
                    <a:pt x="171" y="1116"/>
                  </a:lnTo>
                  <a:lnTo>
                    <a:pt x="158" y="1115"/>
                  </a:lnTo>
                  <a:lnTo>
                    <a:pt x="143" y="1114"/>
                  </a:lnTo>
                  <a:lnTo>
                    <a:pt x="139" y="1123"/>
                  </a:lnTo>
                  <a:lnTo>
                    <a:pt x="134" y="1125"/>
                  </a:lnTo>
                  <a:lnTo>
                    <a:pt x="130" y="1133"/>
                  </a:lnTo>
                  <a:lnTo>
                    <a:pt x="123" y="1134"/>
                  </a:lnTo>
                  <a:lnTo>
                    <a:pt x="127" y="1142"/>
                  </a:lnTo>
                  <a:lnTo>
                    <a:pt x="126" y="1146"/>
                  </a:lnTo>
                  <a:lnTo>
                    <a:pt x="119" y="1148"/>
                  </a:lnTo>
                  <a:lnTo>
                    <a:pt x="106" y="1149"/>
                  </a:lnTo>
                  <a:lnTo>
                    <a:pt x="105" y="1159"/>
                  </a:lnTo>
                  <a:lnTo>
                    <a:pt x="101" y="1155"/>
                  </a:lnTo>
                  <a:lnTo>
                    <a:pt x="90" y="1157"/>
                  </a:lnTo>
                  <a:lnTo>
                    <a:pt x="86" y="1145"/>
                  </a:lnTo>
                  <a:lnTo>
                    <a:pt x="76" y="1146"/>
                  </a:lnTo>
                  <a:lnTo>
                    <a:pt x="66" y="1142"/>
                  </a:lnTo>
                  <a:lnTo>
                    <a:pt x="52" y="1149"/>
                  </a:lnTo>
                  <a:lnTo>
                    <a:pt x="51" y="1151"/>
                  </a:lnTo>
                  <a:lnTo>
                    <a:pt x="41" y="1145"/>
                  </a:lnTo>
                  <a:lnTo>
                    <a:pt x="41" y="1141"/>
                  </a:lnTo>
                  <a:lnTo>
                    <a:pt x="42" y="1141"/>
                  </a:lnTo>
                  <a:lnTo>
                    <a:pt x="45" y="1136"/>
                  </a:lnTo>
                  <a:lnTo>
                    <a:pt x="45" y="1130"/>
                  </a:lnTo>
                  <a:lnTo>
                    <a:pt x="42" y="1126"/>
                  </a:lnTo>
                  <a:lnTo>
                    <a:pt x="48" y="1126"/>
                  </a:lnTo>
                  <a:lnTo>
                    <a:pt x="56" y="1123"/>
                  </a:lnTo>
                  <a:lnTo>
                    <a:pt x="64" y="1115"/>
                  </a:lnTo>
                  <a:lnTo>
                    <a:pt x="68" y="1121"/>
                  </a:lnTo>
                  <a:lnTo>
                    <a:pt x="71" y="1125"/>
                  </a:lnTo>
                  <a:lnTo>
                    <a:pt x="75" y="1123"/>
                  </a:lnTo>
                  <a:lnTo>
                    <a:pt x="76" y="1123"/>
                  </a:lnTo>
                  <a:lnTo>
                    <a:pt x="76" y="1119"/>
                  </a:lnTo>
                  <a:lnTo>
                    <a:pt x="74" y="1118"/>
                  </a:lnTo>
                  <a:lnTo>
                    <a:pt x="72" y="1116"/>
                  </a:lnTo>
                  <a:lnTo>
                    <a:pt x="68" y="1114"/>
                  </a:lnTo>
                  <a:lnTo>
                    <a:pt x="74" y="1111"/>
                  </a:lnTo>
                  <a:lnTo>
                    <a:pt x="76" y="1110"/>
                  </a:lnTo>
                  <a:lnTo>
                    <a:pt x="83" y="1106"/>
                  </a:lnTo>
                  <a:lnTo>
                    <a:pt x="90" y="1106"/>
                  </a:lnTo>
                  <a:lnTo>
                    <a:pt x="101" y="1095"/>
                  </a:lnTo>
                  <a:lnTo>
                    <a:pt x="102" y="1093"/>
                  </a:lnTo>
                  <a:lnTo>
                    <a:pt x="104" y="1091"/>
                  </a:lnTo>
                  <a:lnTo>
                    <a:pt x="108" y="1086"/>
                  </a:lnTo>
                  <a:lnTo>
                    <a:pt x="111" y="1084"/>
                  </a:lnTo>
                  <a:lnTo>
                    <a:pt x="112" y="1081"/>
                  </a:lnTo>
                  <a:lnTo>
                    <a:pt x="116" y="1077"/>
                  </a:lnTo>
                  <a:lnTo>
                    <a:pt x="117" y="1076"/>
                  </a:lnTo>
                  <a:lnTo>
                    <a:pt x="119" y="1074"/>
                  </a:lnTo>
                  <a:lnTo>
                    <a:pt x="126" y="1066"/>
                  </a:lnTo>
                  <a:lnTo>
                    <a:pt x="130" y="1062"/>
                  </a:lnTo>
                  <a:lnTo>
                    <a:pt x="132" y="1059"/>
                  </a:lnTo>
                  <a:lnTo>
                    <a:pt x="131" y="1055"/>
                  </a:lnTo>
                  <a:lnTo>
                    <a:pt x="119" y="1063"/>
                  </a:lnTo>
                  <a:lnTo>
                    <a:pt x="119" y="1065"/>
                  </a:lnTo>
                  <a:lnTo>
                    <a:pt x="113" y="1070"/>
                  </a:lnTo>
                  <a:lnTo>
                    <a:pt x="109" y="1077"/>
                  </a:lnTo>
                  <a:lnTo>
                    <a:pt x="101" y="1085"/>
                  </a:lnTo>
                  <a:lnTo>
                    <a:pt x="100" y="1089"/>
                  </a:lnTo>
                  <a:lnTo>
                    <a:pt x="98" y="1091"/>
                  </a:lnTo>
                  <a:lnTo>
                    <a:pt x="93" y="1093"/>
                  </a:lnTo>
                  <a:lnTo>
                    <a:pt x="79" y="1101"/>
                  </a:lnTo>
                  <a:lnTo>
                    <a:pt x="75" y="1103"/>
                  </a:lnTo>
                  <a:lnTo>
                    <a:pt x="68" y="1099"/>
                  </a:lnTo>
                  <a:lnTo>
                    <a:pt x="64" y="1097"/>
                  </a:lnTo>
                  <a:lnTo>
                    <a:pt x="67" y="1093"/>
                  </a:lnTo>
                  <a:lnTo>
                    <a:pt x="70" y="1091"/>
                  </a:lnTo>
                  <a:lnTo>
                    <a:pt x="75" y="1093"/>
                  </a:lnTo>
                  <a:lnTo>
                    <a:pt x="81" y="1089"/>
                  </a:lnTo>
                  <a:lnTo>
                    <a:pt x="78" y="1088"/>
                  </a:lnTo>
                  <a:lnTo>
                    <a:pt x="74" y="1086"/>
                  </a:lnTo>
                  <a:lnTo>
                    <a:pt x="70" y="1085"/>
                  </a:lnTo>
                  <a:lnTo>
                    <a:pt x="72" y="1082"/>
                  </a:lnTo>
                  <a:lnTo>
                    <a:pt x="70" y="1078"/>
                  </a:lnTo>
                  <a:lnTo>
                    <a:pt x="61" y="1081"/>
                  </a:lnTo>
                  <a:lnTo>
                    <a:pt x="68" y="1076"/>
                  </a:lnTo>
                  <a:lnTo>
                    <a:pt x="74" y="1077"/>
                  </a:lnTo>
                  <a:lnTo>
                    <a:pt x="76" y="1076"/>
                  </a:lnTo>
                  <a:lnTo>
                    <a:pt x="78" y="1076"/>
                  </a:lnTo>
                  <a:lnTo>
                    <a:pt x="74" y="1073"/>
                  </a:lnTo>
                  <a:lnTo>
                    <a:pt x="71" y="1070"/>
                  </a:lnTo>
                  <a:lnTo>
                    <a:pt x="67" y="1070"/>
                  </a:lnTo>
                  <a:lnTo>
                    <a:pt x="61" y="1071"/>
                  </a:lnTo>
                  <a:lnTo>
                    <a:pt x="60" y="1074"/>
                  </a:lnTo>
                  <a:lnTo>
                    <a:pt x="57" y="1076"/>
                  </a:lnTo>
                  <a:lnTo>
                    <a:pt x="53" y="1076"/>
                  </a:lnTo>
                  <a:lnTo>
                    <a:pt x="57" y="1069"/>
                  </a:lnTo>
                  <a:lnTo>
                    <a:pt x="59" y="1067"/>
                  </a:lnTo>
                  <a:lnTo>
                    <a:pt x="60" y="1065"/>
                  </a:lnTo>
                  <a:lnTo>
                    <a:pt x="61" y="1063"/>
                  </a:lnTo>
                  <a:lnTo>
                    <a:pt x="64" y="1061"/>
                  </a:lnTo>
                  <a:lnTo>
                    <a:pt x="67" y="1061"/>
                  </a:lnTo>
                  <a:lnTo>
                    <a:pt x="71" y="1061"/>
                  </a:lnTo>
                  <a:lnTo>
                    <a:pt x="72" y="1058"/>
                  </a:lnTo>
                  <a:lnTo>
                    <a:pt x="74" y="1056"/>
                  </a:lnTo>
                  <a:lnTo>
                    <a:pt x="74" y="1055"/>
                  </a:lnTo>
                  <a:lnTo>
                    <a:pt x="70" y="1054"/>
                  </a:lnTo>
                  <a:lnTo>
                    <a:pt x="74" y="1047"/>
                  </a:lnTo>
                  <a:lnTo>
                    <a:pt x="75" y="1047"/>
                  </a:lnTo>
                  <a:lnTo>
                    <a:pt x="78" y="1044"/>
                  </a:lnTo>
                  <a:lnTo>
                    <a:pt x="74" y="1043"/>
                  </a:lnTo>
                  <a:lnTo>
                    <a:pt x="72" y="1043"/>
                  </a:lnTo>
                  <a:lnTo>
                    <a:pt x="68" y="1046"/>
                  </a:lnTo>
                  <a:lnTo>
                    <a:pt x="68" y="1047"/>
                  </a:lnTo>
                  <a:lnTo>
                    <a:pt x="68" y="1047"/>
                  </a:lnTo>
                  <a:lnTo>
                    <a:pt x="63" y="1055"/>
                  </a:lnTo>
                  <a:lnTo>
                    <a:pt x="61" y="1055"/>
                  </a:lnTo>
                  <a:lnTo>
                    <a:pt x="56" y="1056"/>
                  </a:lnTo>
                  <a:lnTo>
                    <a:pt x="51" y="1052"/>
                  </a:lnTo>
                  <a:lnTo>
                    <a:pt x="52" y="1063"/>
                  </a:lnTo>
                  <a:lnTo>
                    <a:pt x="51" y="1069"/>
                  </a:lnTo>
                  <a:lnTo>
                    <a:pt x="49" y="1069"/>
                  </a:lnTo>
                  <a:lnTo>
                    <a:pt x="44" y="1074"/>
                  </a:lnTo>
                  <a:lnTo>
                    <a:pt x="42" y="1076"/>
                  </a:lnTo>
                  <a:lnTo>
                    <a:pt x="33" y="1081"/>
                  </a:lnTo>
                  <a:lnTo>
                    <a:pt x="33" y="1078"/>
                  </a:lnTo>
                  <a:lnTo>
                    <a:pt x="33" y="1076"/>
                  </a:lnTo>
                  <a:lnTo>
                    <a:pt x="40" y="1061"/>
                  </a:lnTo>
                  <a:lnTo>
                    <a:pt x="36" y="1059"/>
                  </a:lnTo>
                  <a:lnTo>
                    <a:pt x="37" y="1055"/>
                  </a:lnTo>
                  <a:lnTo>
                    <a:pt x="40" y="1050"/>
                  </a:lnTo>
                  <a:lnTo>
                    <a:pt x="41" y="1041"/>
                  </a:lnTo>
                  <a:lnTo>
                    <a:pt x="42" y="1041"/>
                  </a:lnTo>
                  <a:lnTo>
                    <a:pt x="48" y="1043"/>
                  </a:lnTo>
                  <a:lnTo>
                    <a:pt x="51" y="1044"/>
                  </a:lnTo>
                  <a:lnTo>
                    <a:pt x="56" y="1039"/>
                  </a:lnTo>
                  <a:lnTo>
                    <a:pt x="52" y="1039"/>
                  </a:lnTo>
                  <a:lnTo>
                    <a:pt x="51" y="1039"/>
                  </a:lnTo>
                  <a:lnTo>
                    <a:pt x="46" y="1039"/>
                  </a:lnTo>
                  <a:lnTo>
                    <a:pt x="44" y="1039"/>
                  </a:lnTo>
                  <a:lnTo>
                    <a:pt x="46" y="1031"/>
                  </a:lnTo>
                  <a:lnTo>
                    <a:pt x="56" y="1024"/>
                  </a:lnTo>
                  <a:lnTo>
                    <a:pt x="66" y="1018"/>
                  </a:lnTo>
                  <a:lnTo>
                    <a:pt x="66" y="1017"/>
                  </a:lnTo>
                  <a:lnTo>
                    <a:pt x="66" y="1013"/>
                  </a:lnTo>
                  <a:lnTo>
                    <a:pt x="60" y="1011"/>
                  </a:lnTo>
                  <a:lnTo>
                    <a:pt x="53" y="1018"/>
                  </a:lnTo>
                  <a:lnTo>
                    <a:pt x="48" y="1024"/>
                  </a:lnTo>
                  <a:lnTo>
                    <a:pt x="46" y="1025"/>
                  </a:lnTo>
                  <a:lnTo>
                    <a:pt x="48" y="1016"/>
                  </a:lnTo>
                  <a:lnTo>
                    <a:pt x="53" y="1007"/>
                  </a:lnTo>
                  <a:lnTo>
                    <a:pt x="56" y="1002"/>
                  </a:lnTo>
                  <a:lnTo>
                    <a:pt x="56" y="995"/>
                  </a:lnTo>
                  <a:lnTo>
                    <a:pt x="56" y="992"/>
                  </a:lnTo>
                  <a:lnTo>
                    <a:pt x="59" y="986"/>
                  </a:lnTo>
                  <a:lnTo>
                    <a:pt x="61" y="987"/>
                  </a:lnTo>
                  <a:lnTo>
                    <a:pt x="64" y="990"/>
                  </a:lnTo>
                  <a:lnTo>
                    <a:pt x="64" y="991"/>
                  </a:lnTo>
                  <a:lnTo>
                    <a:pt x="63" y="998"/>
                  </a:lnTo>
                  <a:lnTo>
                    <a:pt x="70" y="1005"/>
                  </a:lnTo>
                  <a:lnTo>
                    <a:pt x="76" y="1016"/>
                  </a:lnTo>
                  <a:lnTo>
                    <a:pt x="74" y="1024"/>
                  </a:lnTo>
                  <a:lnTo>
                    <a:pt x="78" y="1032"/>
                  </a:lnTo>
                  <a:lnTo>
                    <a:pt x="79" y="1035"/>
                  </a:lnTo>
                  <a:lnTo>
                    <a:pt x="81" y="1039"/>
                  </a:lnTo>
                  <a:lnTo>
                    <a:pt x="85" y="1041"/>
                  </a:lnTo>
                  <a:lnTo>
                    <a:pt x="83" y="1036"/>
                  </a:lnTo>
                  <a:lnTo>
                    <a:pt x="83" y="1032"/>
                  </a:lnTo>
                  <a:lnTo>
                    <a:pt x="78" y="1026"/>
                  </a:lnTo>
                  <a:lnTo>
                    <a:pt x="79" y="1025"/>
                  </a:lnTo>
                  <a:lnTo>
                    <a:pt x="82" y="1022"/>
                  </a:lnTo>
                  <a:lnTo>
                    <a:pt x="87" y="1024"/>
                  </a:lnTo>
                  <a:lnTo>
                    <a:pt x="87" y="1032"/>
                  </a:lnTo>
                  <a:lnTo>
                    <a:pt x="93" y="1028"/>
                  </a:lnTo>
                  <a:lnTo>
                    <a:pt x="97" y="1037"/>
                  </a:lnTo>
                  <a:lnTo>
                    <a:pt x="101" y="1039"/>
                  </a:lnTo>
                  <a:lnTo>
                    <a:pt x="101" y="1036"/>
                  </a:lnTo>
                  <a:lnTo>
                    <a:pt x="101" y="1033"/>
                  </a:lnTo>
                  <a:lnTo>
                    <a:pt x="96" y="1026"/>
                  </a:lnTo>
                  <a:lnTo>
                    <a:pt x="98" y="1024"/>
                  </a:lnTo>
                  <a:lnTo>
                    <a:pt x="108" y="1022"/>
                  </a:lnTo>
                  <a:lnTo>
                    <a:pt x="111" y="1021"/>
                  </a:lnTo>
                  <a:lnTo>
                    <a:pt x="111" y="1018"/>
                  </a:lnTo>
                  <a:lnTo>
                    <a:pt x="108" y="1018"/>
                  </a:lnTo>
                  <a:lnTo>
                    <a:pt x="97" y="1020"/>
                  </a:lnTo>
                  <a:lnTo>
                    <a:pt x="96" y="1017"/>
                  </a:lnTo>
                  <a:lnTo>
                    <a:pt x="94" y="1014"/>
                  </a:lnTo>
                  <a:lnTo>
                    <a:pt x="93" y="1014"/>
                  </a:lnTo>
                  <a:lnTo>
                    <a:pt x="91" y="1011"/>
                  </a:lnTo>
                  <a:lnTo>
                    <a:pt x="89" y="1007"/>
                  </a:lnTo>
                  <a:lnTo>
                    <a:pt x="94" y="1006"/>
                  </a:lnTo>
                  <a:lnTo>
                    <a:pt x="97" y="1002"/>
                  </a:lnTo>
                  <a:lnTo>
                    <a:pt x="97" y="1001"/>
                  </a:lnTo>
                  <a:lnTo>
                    <a:pt x="94" y="999"/>
                  </a:lnTo>
                  <a:lnTo>
                    <a:pt x="90" y="998"/>
                  </a:lnTo>
                  <a:lnTo>
                    <a:pt x="90" y="995"/>
                  </a:lnTo>
                  <a:lnTo>
                    <a:pt x="90" y="987"/>
                  </a:lnTo>
                  <a:lnTo>
                    <a:pt x="87" y="995"/>
                  </a:lnTo>
                  <a:lnTo>
                    <a:pt x="87" y="996"/>
                  </a:lnTo>
                  <a:lnTo>
                    <a:pt x="87" y="1003"/>
                  </a:lnTo>
                  <a:lnTo>
                    <a:pt x="83" y="1005"/>
                  </a:lnTo>
                  <a:lnTo>
                    <a:pt x="81" y="1005"/>
                  </a:lnTo>
                  <a:lnTo>
                    <a:pt x="78" y="1003"/>
                  </a:lnTo>
                  <a:lnTo>
                    <a:pt x="78" y="1002"/>
                  </a:lnTo>
                  <a:lnTo>
                    <a:pt x="83" y="996"/>
                  </a:lnTo>
                  <a:lnTo>
                    <a:pt x="79" y="998"/>
                  </a:lnTo>
                  <a:lnTo>
                    <a:pt x="75" y="999"/>
                  </a:lnTo>
                  <a:lnTo>
                    <a:pt x="71" y="995"/>
                  </a:lnTo>
                  <a:lnTo>
                    <a:pt x="71" y="992"/>
                  </a:lnTo>
                  <a:lnTo>
                    <a:pt x="71" y="990"/>
                  </a:lnTo>
                  <a:lnTo>
                    <a:pt x="71" y="988"/>
                  </a:lnTo>
                  <a:lnTo>
                    <a:pt x="70" y="986"/>
                  </a:lnTo>
                  <a:lnTo>
                    <a:pt x="68" y="980"/>
                  </a:lnTo>
                  <a:lnTo>
                    <a:pt x="68" y="972"/>
                  </a:lnTo>
                  <a:lnTo>
                    <a:pt x="74" y="962"/>
                  </a:lnTo>
                  <a:lnTo>
                    <a:pt x="79" y="954"/>
                  </a:lnTo>
                  <a:lnTo>
                    <a:pt x="81" y="953"/>
                  </a:lnTo>
                  <a:lnTo>
                    <a:pt x="86" y="949"/>
                  </a:lnTo>
                  <a:lnTo>
                    <a:pt x="94" y="958"/>
                  </a:lnTo>
                  <a:lnTo>
                    <a:pt x="94" y="960"/>
                  </a:lnTo>
                  <a:lnTo>
                    <a:pt x="96" y="962"/>
                  </a:lnTo>
                  <a:lnTo>
                    <a:pt x="97" y="968"/>
                  </a:lnTo>
                  <a:lnTo>
                    <a:pt x="98" y="969"/>
                  </a:lnTo>
                  <a:lnTo>
                    <a:pt x="100" y="972"/>
                  </a:lnTo>
                  <a:lnTo>
                    <a:pt x="105" y="973"/>
                  </a:lnTo>
                  <a:lnTo>
                    <a:pt x="106" y="975"/>
                  </a:lnTo>
                  <a:lnTo>
                    <a:pt x="111" y="984"/>
                  </a:lnTo>
                  <a:lnTo>
                    <a:pt x="119" y="983"/>
                  </a:lnTo>
                  <a:lnTo>
                    <a:pt x="113" y="977"/>
                  </a:lnTo>
                  <a:lnTo>
                    <a:pt x="115" y="972"/>
                  </a:lnTo>
                  <a:lnTo>
                    <a:pt x="108" y="969"/>
                  </a:lnTo>
                  <a:lnTo>
                    <a:pt x="105" y="968"/>
                  </a:lnTo>
                  <a:lnTo>
                    <a:pt x="101" y="966"/>
                  </a:lnTo>
                  <a:lnTo>
                    <a:pt x="102" y="965"/>
                  </a:lnTo>
                  <a:lnTo>
                    <a:pt x="102" y="960"/>
                  </a:lnTo>
                  <a:lnTo>
                    <a:pt x="102" y="958"/>
                  </a:lnTo>
                  <a:lnTo>
                    <a:pt x="98" y="951"/>
                  </a:lnTo>
                  <a:lnTo>
                    <a:pt x="90" y="942"/>
                  </a:lnTo>
                  <a:lnTo>
                    <a:pt x="96" y="935"/>
                  </a:lnTo>
                  <a:lnTo>
                    <a:pt x="98" y="932"/>
                  </a:lnTo>
                  <a:lnTo>
                    <a:pt x="101" y="928"/>
                  </a:lnTo>
                  <a:lnTo>
                    <a:pt x="105" y="935"/>
                  </a:lnTo>
                  <a:lnTo>
                    <a:pt x="106" y="936"/>
                  </a:lnTo>
                  <a:lnTo>
                    <a:pt x="109" y="938"/>
                  </a:lnTo>
                  <a:lnTo>
                    <a:pt x="108" y="935"/>
                  </a:lnTo>
                  <a:lnTo>
                    <a:pt x="106" y="931"/>
                  </a:lnTo>
                  <a:lnTo>
                    <a:pt x="108" y="924"/>
                  </a:lnTo>
                  <a:lnTo>
                    <a:pt x="106" y="919"/>
                  </a:lnTo>
                  <a:lnTo>
                    <a:pt x="102" y="923"/>
                  </a:lnTo>
                  <a:lnTo>
                    <a:pt x="101" y="923"/>
                  </a:lnTo>
                  <a:lnTo>
                    <a:pt x="98" y="923"/>
                  </a:lnTo>
                  <a:lnTo>
                    <a:pt x="101" y="916"/>
                  </a:lnTo>
                  <a:lnTo>
                    <a:pt x="102" y="908"/>
                  </a:lnTo>
                  <a:lnTo>
                    <a:pt x="105" y="901"/>
                  </a:lnTo>
                  <a:lnTo>
                    <a:pt x="105" y="898"/>
                  </a:lnTo>
                  <a:lnTo>
                    <a:pt x="112" y="894"/>
                  </a:lnTo>
                  <a:lnTo>
                    <a:pt x="113" y="893"/>
                  </a:lnTo>
                  <a:lnTo>
                    <a:pt x="119" y="887"/>
                  </a:lnTo>
                  <a:lnTo>
                    <a:pt x="121" y="886"/>
                  </a:lnTo>
                  <a:lnTo>
                    <a:pt x="127" y="890"/>
                  </a:lnTo>
                  <a:lnTo>
                    <a:pt x="135" y="897"/>
                  </a:lnTo>
                  <a:lnTo>
                    <a:pt x="143" y="901"/>
                  </a:lnTo>
                  <a:lnTo>
                    <a:pt x="145" y="901"/>
                  </a:lnTo>
                  <a:lnTo>
                    <a:pt x="150" y="906"/>
                  </a:lnTo>
                  <a:lnTo>
                    <a:pt x="153" y="911"/>
                  </a:lnTo>
                  <a:lnTo>
                    <a:pt x="156" y="916"/>
                  </a:lnTo>
                  <a:lnTo>
                    <a:pt x="160" y="926"/>
                  </a:lnTo>
                  <a:lnTo>
                    <a:pt x="161" y="915"/>
                  </a:lnTo>
                  <a:lnTo>
                    <a:pt x="160" y="904"/>
                  </a:lnTo>
                  <a:lnTo>
                    <a:pt x="156" y="897"/>
                  </a:lnTo>
                  <a:lnTo>
                    <a:pt x="153" y="894"/>
                  </a:lnTo>
                  <a:lnTo>
                    <a:pt x="143" y="893"/>
                  </a:lnTo>
                  <a:lnTo>
                    <a:pt x="142" y="890"/>
                  </a:lnTo>
                  <a:lnTo>
                    <a:pt x="135" y="886"/>
                  </a:lnTo>
                  <a:lnTo>
                    <a:pt x="134" y="885"/>
                  </a:lnTo>
                  <a:lnTo>
                    <a:pt x="132" y="883"/>
                  </a:lnTo>
                  <a:lnTo>
                    <a:pt x="137" y="878"/>
                  </a:lnTo>
                  <a:lnTo>
                    <a:pt x="137" y="874"/>
                  </a:lnTo>
                  <a:lnTo>
                    <a:pt x="138" y="868"/>
                  </a:lnTo>
                  <a:lnTo>
                    <a:pt x="137" y="864"/>
                  </a:lnTo>
                  <a:lnTo>
                    <a:pt x="146" y="860"/>
                  </a:lnTo>
                  <a:lnTo>
                    <a:pt x="142" y="859"/>
                  </a:lnTo>
                  <a:lnTo>
                    <a:pt x="134" y="863"/>
                  </a:lnTo>
                  <a:lnTo>
                    <a:pt x="124" y="866"/>
                  </a:lnTo>
                  <a:lnTo>
                    <a:pt x="119" y="866"/>
                  </a:lnTo>
                  <a:lnTo>
                    <a:pt x="112" y="866"/>
                  </a:lnTo>
                  <a:lnTo>
                    <a:pt x="111" y="864"/>
                  </a:lnTo>
                  <a:lnTo>
                    <a:pt x="105" y="866"/>
                  </a:lnTo>
                  <a:lnTo>
                    <a:pt x="109" y="857"/>
                  </a:lnTo>
                  <a:lnTo>
                    <a:pt x="119" y="848"/>
                  </a:lnTo>
                  <a:lnTo>
                    <a:pt x="121" y="846"/>
                  </a:lnTo>
                  <a:lnTo>
                    <a:pt x="137" y="838"/>
                  </a:lnTo>
                  <a:lnTo>
                    <a:pt x="139" y="838"/>
                  </a:lnTo>
                  <a:lnTo>
                    <a:pt x="150" y="836"/>
                  </a:lnTo>
                  <a:lnTo>
                    <a:pt x="156" y="834"/>
                  </a:lnTo>
                  <a:lnTo>
                    <a:pt x="169" y="827"/>
                  </a:lnTo>
                  <a:lnTo>
                    <a:pt x="180" y="822"/>
                  </a:lnTo>
                  <a:lnTo>
                    <a:pt x="195" y="819"/>
                  </a:lnTo>
                  <a:lnTo>
                    <a:pt x="199" y="819"/>
                  </a:lnTo>
                  <a:lnTo>
                    <a:pt x="202" y="819"/>
                  </a:lnTo>
                  <a:lnTo>
                    <a:pt x="202" y="823"/>
                  </a:lnTo>
                  <a:lnTo>
                    <a:pt x="198" y="826"/>
                  </a:lnTo>
                  <a:lnTo>
                    <a:pt x="197" y="830"/>
                  </a:lnTo>
                  <a:lnTo>
                    <a:pt x="201" y="830"/>
                  </a:lnTo>
                  <a:lnTo>
                    <a:pt x="205" y="829"/>
                  </a:lnTo>
                  <a:lnTo>
                    <a:pt x="203" y="833"/>
                  </a:lnTo>
                  <a:lnTo>
                    <a:pt x="203" y="836"/>
                  </a:lnTo>
                  <a:lnTo>
                    <a:pt x="199" y="844"/>
                  </a:lnTo>
                  <a:lnTo>
                    <a:pt x="201" y="851"/>
                  </a:lnTo>
                  <a:lnTo>
                    <a:pt x="209" y="838"/>
                  </a:lnTo>
                  <a:lnTo>
                    <a:pt x="216" y="837"/>
                  </a:lnTo>
                  <a:lnTo>
                    <a:pt x="218" y="837"/>
                  </a:lnTo>
                  <a:lnTo>
                    <a:pt x="225" y="837"/>
                  </a:lnTo>
                  <a:lnTo>
                    <a:pt x="227" y="838"/>
                  </a:lnTo>
                  <a:lnTo>
                    <a:pt x="228" y="840"/>
                  </a:lnTo>
                  <a:lnTo>
                    <a:pt x="228" y="841"/>
                  </a:lnTo>
                  <a:lnTo>
                    <a:pt x="231" y="840"/>
                  </a:lnTo>
                  <a:lnTo>
                    <a:pt x="233" y="837"/>
                  </a:lnTo>
                  <a:lnTo>
                    <a:pt x="229" y="831"/>
                  </a:lnTo>
                  <a:lnTo>
                    <a:pt x="221" y="830"/>
                  </a:lnTo>
                  <a:lnTo>
                    <a:pt x="214" y="831"/>
                  </a:lnTo>
                  <a:lnTo>
                    <a:pt x="212" y="825"/>
                  </a:lnTo>
                  <a:lnTo>
                    <a:pt x="209" y="818"/>
                  </a:lnTo>
                  <a:lnTo>
                    <a:pt x="214" y="816"/>
                  </a:lnTo>
                  <a:lnTo>
                    <a:pt x="222" y="815"/>
                  </a:lnTo>
                  <a:lnTo>
                    <a:pt x="228" y="816"/>
                  </a:lnTo>
                  <a:lnTo>
                    <a:pt x="228" y="823"/>
                  </a:lnTo>
                  <a:lnTo>
                    <a:pt x="236" y="822"/>
                  </a:lnTo>
                  <a:lnTo>
                    <a:pt x="237" y="821"/>
                  </a:lnTo>
                  <a:lnTo>
                    <a:pt x="247" y="816"/>
                  </a:lnTo>
                  <a:lnTo>
                    <a:pt x="250" y="808"/>
                  </a:lnTo>
                  <a:lnTo>
                    <a:pt x="265" y="799"/>
                  </a:lnTo>
                  <a:lnTo>
                    <a:pt x="266" y="795"/>
                  </a:lnTo>
                  <a:lnTo>
                    <a:pt x="266" y="793"/>
                  </a:lnTo>
                  <a:lnTo>
                    <a:pt x="265" y="791"/>
                  </a:lnTo>
                  <a:lnTo>
                    <a:pt x="257" y="796"/>
                  </a:lnTo>
                  <a:lnTo>
                    <a:pt x="244" y="799"/>
                  </a:lnTo>
                  <a:lnTo>
                    <a:pt x="239" y="806"/>
                  </a:lnTo>
                  <a:lnTo>
                    <a:pt x="231" y="810"/>
                  </a:lnTo>
                  <a:lnTo>
                    <a:pt x="224" y="806"/>
                  </a:lnTo>
                  <a:lnTo>
                    <a:pt x="222" y="807"/>
                  </a:lnTo>
                  <a:lnTo>
                    <a:pt x="220" y="808"/>
                  </a:lnTo>
                  <a:lnTo>
                    <a:pt x="210" y="815"/>
                  </a:lnTo>
                  <a:lnTo>
                    <a:pt x="205" y="812"/>
                  </a:lnTo>
                  <a:lnTo>
                    <a:pt x="212" y="801"/>
                  </a:lnTo>
                  <a:lnTo>
                    <a:pt x="203" y="801"/>
                  </a:lnTo>
                  <a:lnTo>
                    <a:pt x="195" y="811"/>
                  </a:lnTo>
                  <a:lnTo>
                    <a:pt x="192" y="812"/>
                  </a:lnTo>
                  <a:lnTo>
                    <a:pt x="184" y="815"/>
                  </a:lnTo>
                  <a:lnTo>
                    <a:pt x="177" y="811"/>
                  </a:lnTo>
                  <a:lnTo>
                    <a:pt x="176" y="812"/>
                  </a:lnTo>
                  <a:lnTo>
                    <a:pt x="169" y="816"/>
                  </a:lnTo>
                  <a:lnTo>
                    <a:pt x="162" y="825"/>
                  </a:lnTo>
                  <a:lnTo>
                    <a:pt x="156" y="827"/>
                  </a:lnTo>
                  <a:lnTo>
                    <a:pt x="150" y="830"/>
                  </a:lnTo>
                  <a:lnTo>
                    <a:pt x="145" y="829"/>
                  </a:lnTo>
                  <a:lnTo>
                    <a:pt x="143" y="826"/>
                  </a:lnTo>
                  <a:lnTo>
                    <a:pt x="143" y="825"/>
                  </a:lnTo>
                  <a:lnTo>
                    <a:pt x="154" y="816"/>
                  </a:lnTo>
                  <a:lnTo>
                    <a:pt x="161" y="811"/>
                  </a:lnTo>
                  <a:lnTo>
                    <a:pt x="168" y="807"/>
                  </a:lnTo>
                  <a:lnTo>
                    <a:pt x="175" y="803"/>
                  </a:lnTo>
                  <a:lnTo>
                    <a:pt x="180" y="800"/>
                  </a:lnTo>
                  <a:lnTo>
                    <a:pt x="195" y="799"/>
                  </a:lnTo>
                  <a:lnTo>
                    <a:pt x="202" y="799"/>
                  </a:lnTo>
                  <a:lnTo>
                    <a:pt x="203" y="797"/>
                  </a:lnTo>
                  <a:lnTo>
                    <a:pt x="195" y="795"/>
                  </a:lnTo>
                  <a:lnTo>
                    <a:pt x="195" y="791"/>
                  </a:lnTo>
                  <a:lnTo>
                    <a:pt x="192" y="786"/>
                  </a:lnTo>
                  <a:lnTo>
                    <a:pt x="186" y="791"/>
                  </a:lnTo>
                  <a:lnTo>
                    <a:pt x="182" y="793"/>
                  </a:lnTo>
                  <a:lnTo>
                    <a:pt x="169" y="796"/>
                  </a:lnTo>
                  <a:lnTo>
                    <a:pt x="165" y="797"/>
                  </a:lnTo>
                  <a:lnTo>
                    <a:pt x="161" y="799"/>
                  </a:lnTo>
                  <a:lnTo>
                    <a:pt x="160" y="792"/>
                  </a:lnTo>
                  <a:lnTo>
                    <a:pt x="153" y="795"/>
                  </a:lnTo>
                  <a:lnTo>
                    <a:pt x="143" y="789"/>
                  </a:lnTo>
                  <a:lnTo>
                    <a:pt x="146" y="782"/>
                  </a:lnTo>
                  <a:lnTo>
                    <a:pt x="161" y="774"/>
                  </a:lnTo>
                  <a:lnTo>
                    <a:pt x="162" y="767"/>
                  </a:lnTo>
                  <a:lnTo>
                    <a:pt x="161" y="763"/>
                  </a:lnTo>
                  <a:lnTo>
                    <a:pt x="154" y="756"/>
                  </a:lnTo>
                  <a:lnTo>
                    <a:pt x="162" y="756"/>
                  </a:lnTo>
                  <a:lnTo>
                    <a:pt x="156" y="748"/>
                  </a:lnTo>
                  <a:lnTo>
                    <a:pt x="149" y="744"/>
                  </a:lnTo>
                  <a:lnTo>
                    <a:pt x="142" y="740"/>
                  </a:lnTo>
                  <a:lnTo>
                    <a:pt x="146" y="737"/>
                  </a:lnTo>
                  <a:lnTo>
                    <a:pt x="147" y="737"/>
                  </a:lnTo>
                  <a:lnTo>
                    <a:pt x="157" y="733"/>
                  </a:lnTo>
                  <a:lnTo>
                    <a:pt x="162" y="739"/>
                  </a:lnTo>
                  <a:lnTo>
                    <a:pt x="165" y="743"/>
                  </a:lnTo>
                  <a:lnTo>
                    <a:pt x="168" y="748"/>
                  </a:lnTo>
                  <a:lnTo>
                    <a:pt x="171" y="752"/>
                  </a:lnTo>
                  <a:lnTo>
                    <a:pt x="168" y="761"/>
                  </a:lnTo>
                  <a:lnTo>
                    <a:pt x="176" y="761"/>
                  </a:lnTo>
                  <a:lnTo>
                    <a:pt x="190" y="756"/>
                  </a:lnTo>
                  <a:lnTo>
                    <a:pt x="187" y="755"/>
                  </a:lnTo>
                  <a:lnTo>
                    <a:pt x="176" y="751"/>
                  </a:lnTo>
                  <a:lnTo>
                    <a:pt x="177" y="744"/>
                  </a:lnTo>
                  <a:lnTo>
                    <a:pt x="173" y="739"/>
                  </a:lnTo>
                  <a:lnTo>
                    <a:pt x="187" y="737"/>
                  </a:lnTo>
                  <a:lnTo>
                    <a:pt x="198" y="735"/>
                  </a:lnTo>
                  <a:lnTo>
                    <a:pt x="214" y="743"/>
                  </a:lnTo>
                  <a:lnTo>
                    <a:pt x="214" y="737"/>
                  </a:lnTo>
                  <a:lnTo>
                    <a:pt x="203" y="732"/>
                  </a:lnTo>
                  <a:lnTo>
                    <a:pt x="199" y="731"/>
                  </a:lnTo>
                  <a:lnTo>
                    <a:pt x="207" y="724"/>
                  </a:lnTo>
                  <a:lnTo>
                    <a:pt x="216" y="721"/>
                  </a:lnTo>
                  <a:lnTo>
                    <a:pt x="225" y="722"/>
                  </a:lnTo>
                  <a:lnTo>
                    <a:pt x="222" y="718"/>
                  </a:lnTo>
                  <a:lnTo>
                    <a:pt x="214" y="716"/>
                  </a:lnTo>
                  <a:lnTo>
                    <a:pt x="207" y="717"/>
                  </a:lnTo>
                  <a:lnTo>
                    <a:pt x="205" y="717"/>
                  </a:lnTo>
                  <a:lnTo>
                    <a:pt x="194" y="731"/>
                  </a:lnTo>
                  <a:lnTo>
                    <a:pt x="177" y="731"/>
                  </a:lnTo>
                  <a:lnTo>
                    <a:pt x="168" y="732"/>
                  </a:lnTo>
                  <a:lnTo>
                    <a:pt x="173" y="720"/>
                  </a:lnTo>
                  <a:lnTo>
                    <a:pt x="173" y="718"/>
                  </a:lnTo>
                  <a:lnTo>
                    <a:pt x="179" y="716"/>
                  </a:lnTo>
                  <a:lnTo>
                    <a:pt x="186" y="713"/>
                  </a:lnTo>
                  <a:lnTo>
                    <a:pt x="182" y="709"/>
                  </a:lnTo>
                  <a:lnTo>
                    <a:pt x="169" y="709"/>
                  </a:lnTo>
                  <a:lnTo>
                    <a:pt x="169" y="707"/>
                  </a:lnTo>
                  <a:lnTo>
                    <a:pt x="165" y="702"/>
                  </a:lnTo>
                  <a:lnTo>
                    <a:pt x="176" y="701"/>
                  </a:lnTo>
                  <a:lnTo>
                    <a:pt x="188" y="702"/>
                  </a:lnTo>
                  <a:lnTo>
                    <a:pt x="194" y="705"/>
                  </a:lnTo>
                  <a:lnTo>
                    <a:pt x="205" y="707"/>
                  </a:lnTo>
                  <a:lnTo>
                    <a:pt x="203" y="703"/>
                  </a:lnTo>
                  <a:lnTo>
                    <a:pt x="201" y="701"/>
                  </a:lnTo>
                  <a:lnTo>
                    <a:pt x="197" y="701"/>
                  </a:lnTo>
                  <a:lnTo>
                    <a:pt x="180" y="695"/>
                  </a:lnTo>
                  <a:lnTo>
                    <a:pt x="177" y="692"/>
                  </a:lnTo>
                  <a:lnTo>
                    <a:pt x="177" y="691"/>
                  </a:lnTo>
                  <a:lnTo>
                    <a:pt x="175" y="688"/>
                  </a:lnTo>
                  <a:lnTo>
                    <a:pt x="172" y="687"/>
                  </a:lnTo>
                  <a:lnTo>
                    <a:pt x="177" y="687"/>
                  </a:lnTo>
                  <a:lnTo>
                    <a:pt x="186" y="687"/>
                  </a:lnTo>
                  <a:lnTo>
                    <a:pt x="187" y="688"/>
                  </a:lnTo>
                  <a:lnTo>
                    <a:pt x="197" y="690"/>
                  </a:lnTo>
                  <a:lnTo>
                    <a:pt x="198" y="691"/>
                  </a:lnTo>
                  <a:lnTo>
                    <a:pt x="199" y="691"/>
                  </a:lnTo>
                  <a:lnTo>
                    <a:pt x="201" y="691"/>
                  </a:lnTo>
                  <a:lnTo>
                    <a:pt x="203" y="694"/>
                  </a:lnTo>
                  <a:lnTo>
                    <a:pt x="216" y="696"/>
                  </a:lnTo>
                  <a:lnTo>
                    <a:pt x="224" y="694"/>
                  </a:lnTo>
                  <a:lnTo>
                    <a:pt x="227" y="692"/>
                  </a:lnTo>
                  <a:lnTo>
                    <a:pt x="228" y="692"/>
                  </a:lnTo>
                  <a:lnTo>
                    <a:pt x="233" y="691"/>
                  </a:lnTo>
                  <a:lnTo>
                    <a:pt x="233" y="691"/>
                  </a:lnTo>
                  <a:lnTo>
                    <a:pt x="239" y="688"/>
                  </a:lnTo>
                  <a:lnTo>
                    <a:pt x="235" y="686"/>
                  </a:lnTo>
                  <a:lnTo>
                    <a:pt x="233" y="686"/>
                  </a:lnTo>
                  <a:lnTo>
                    <a:pt x="221" y="687"/>
                  </a:lnTo>
                  <a:lnTo>
                    <a:pt x="216" y="691"/>
                  </a:lnTo>
                  <a:lnTo>
                    <a:pt x="212" y="691"/>
                  </a:lnTo>
                  <a:lnTo>
                    <a:pt x="209" y="691"/>
                  </a:lnTo>
                  <a:lnTo>
                    <a:pt x="206" y="687"/>
                  </a:lnTo>
                  <a:lnTo>
                    <a:pt x="206" y="683"/>
                  </a:lnTo>
                  <a:lnTo>
                    <a:pt x="206" y="681"/>
                  </a:lnTo>
                  <a:lnTo>
                    <a:pt x="216" y="680"/>
                  </a:lnTo>
                  <a:lnTo>
                    <a:pt x="224" y="680"/>
                  </a:lnTo>
                  <a:lnTo>
                    <a:pt x="222" y="679"/>
                  </a:lnTo>
                  <a:lnTo>
                    <a:pt x="220" y="676"/>
                  </a:lnTo>
                  <a:lnTo>
                    <a:pt x="210" y="675"/>
                  </a:lnTo>
                  <a:lnTo>
                    <a:pt x="203" y="673"/>
                  </a:lnTo>
                  <a:lnTo>
                    <a:pt x="201" y="668"/>
                  </a:lnTo>
                  <a:lnTo>
                    <a:pt x="213" y="668"/>
                  </a:lnTo>
                  <a:lnTo>
                    <a:pt x="214" y="668"/>
                  </a:lnTo>
                  <a:lnTo>
                    <a:pt x="236" y="671"/>
                  </a:lnTo>
                  <a:lnTo>
                    <a:pt x="246" y="672"/>
                  </a:lnTo>
                  <a:lnTo>
                    <a:pt x="252" y="671"/>
                  </a:lnTo>
                  <a:lnTo>
                    <a:pt x="250" y="666"/>
                  </a:lnTo>
                  <a:lnTo>
                    <a:pt x="237" y="665"/>
                  </a:lnTo>
                  <a:lnTo>
                    <a:pt x="231" y="662"/>
                  </a:lnTo>
                  <a:lnTo>
                    <a:pt x="229" y="662"/>
                  </a:lnTo>
                  <a:lnTo>
                    <a:pt x="227" y="658"/>
                  </a:lnTo>
                  <a:lnTo>
                    <a:pt x="224" y="654"/>
                  </a:lnTo>
                  <a:lnTo>
                    <a:pt x="221" y="646"/>
                  </a:lnTo>
                  <a:lnTo>
                    <a:pt x="220" y="646"/>
                  </a:lnTo>
                  <a:lnTo>
                    <a:pt x="216" y="641"/>
                  </a:lnTo>
                  <a:lnTo>
                    <a:pt x="206" y="639"/>
                  </a:lnTo>
                  <a:lnTo>
                    <a:pt x="201" y="628"/>
                  </a:lnTo>
                  <a:lnTo>
                    <a:pt x="213" y="628"/>
                  </a:lnTo>
                  <a:lnTo>
                    <a:pt x="214" y="628"/>
                  </a:lnTo>
                  <a:lnTo>
                    <a:pt x="216" y="628"/>
                  </a:lnTo>
                  <a:lnTo>
                    <a:pt x="225" y="628"/>
                  </a:lnTo>
                  <a:lnTo>
                    <a:pt x="229" y="628"/>
                  </a:lnTo>
                  <a:lnTo>
                    <a:pt x="233" y="626"/>
                  </a:lnTo>
                  <a:lnTo>
                    <a:pt x="227" y="620"/>
                  </a:lnTo>
                  <a:lnTo>
                    <a:pt x="229" y="620"/>
                  </a:lnTo>
                  <a:lnTo>
                    <a:pt x="237" y="619"/>
                  </a:lnTo>
                  <a:lnTo>
                    <a:pt x="246" y="613"/>
                  </a:lnTo>
                  <a:lnTo>
                    <a:pt x="252" y="615"/>
                  </a:lnTo>
                  <a:lnTo>
                    <a:pt x="246" y="624"/>
                  </a:lnTo>
                  <a:lnTo>
                    <a:pt x="243" y="627"/>
                  </a:lnTo>
                  <a:lnTo>
                    <a:pt x="243" y="630"/>
                  </a:lnTo>
                  <a:lnTo>
                    <a:pt x="248" y="627"/>
                  </a:lnTo>
                  <a:lnTo>
                    <a:pt x="257" y="623"/>
                  </a:lnTo>
                  <a:lnTo>
                    <a:pt x="257" y="621"/>
                  </a:lnTo>
                  <a:lnTo>
                    <a:pt x="258" y="616"/>
                  </a:lnTo>
                  <a:lnTo>
                    <a:pt x="255" y="604"/>
                  </a:lnTo>
                  <a:lnTo>
                    <a:pt x="258" y="597"/>
                  </a:lnTo>
                  <a:lnTo>
                    <a:pt x="265" y="611"/>
                  </a:lnTo>
                  <a:lnTo>
                    <a:pt x="266" y="613"/>
                  </a:lnTo>
                  <a:lnTo>
                    <a:pt x="269" y="620"/>
                  </a:lnTo>
                  <a:lnTo>
                    <a:pt x="272" y="619"/>
                  </a:lnTo>
                  <a:lnTo>
                    <a:pt x="278" y="617"/>
                  </a:lnTo>
                  <a:lnTo>
                    <a:pt x="282" y="608"/>
                  </a:lnTo>
                  <a:lnTo>
                    <a:pt x="282" y="606"/>
                  </a:lnTo>
                  <a:lnTo>
                    <a:pt x="281" y="600"/>
                  </a:lnTo>
                  <a:lnTo>
                    <a:pt x="282" y="600"/>
                  </a:lnTo>
                  <a:lnTo>
                    <a:pt x="288" y="598"/>
                  </a:lnTo>
                  <a:lnTo>
                    <a:pt x="295" y="598"/>
                  </a:lnTo>
                  <a:lnTo>
                    <a:pt x="299" y="598"/>
                  </a:lnTo>
                  <a:lnTo>
                    <a:pt x="304" y="604"/>
                  </a:lnTo>
                  <a:lnTo>
                    <a:pt x="308" y="609"/>
                  </a:lnTo>
                  <a:lnTo>
                    <a:pt x="315" y="609"/>
                  </a:lnTo>
                  <a:lnTo>
                    <a:pt x="318" y="608"/>
                  </a:lnTo>
                  <a:lnTo>
                    <a:pt x="319" y="606"/>
                  </a:lnTo>
                  <a:lnTo>
                    <a:pt x="317" y="600"/>
                  </a:lnTo>
                  <a:lnTo>
                    <a:pt x="315" y="600"/>
                  </a:lnTo>
                  <a:lnTo>
                    <a:pt x="307" y="597"/>
                  </a:lnTo>
                  <a:lnTo>
                    <a:pt x="302" y="594"/>
                  </a:lnTo>
                  <a:lnTo>
                    <a:pt x="299" y="590"/>
                  </a:lnTo>
                  <a:lnTo>
                    <a:pt x="291" y="590"/>
                  </a:lnTo>
                  <a:lnTo>
                    <a:pt x="289" y="590"/>
                  </a:lnTo>
                  <a:lnTo>
                    <a:pt x="287" y="590"/>
                  </a:lnTo>
                  <a:lnTo>
                    <a:pt x="282" y="591"/>
                  </a:lnTo>
                  <a:lnTo>
                    <a:pt x="287" y="583"/>
                  </a:lnTo>
                  <a:lnTo>
                    <a:pt x="292" y="575"/>
                  </a:lnTo>
                  <a:lnTo>
                    <a:pt x="293" y="574"/>
                  </a:lnTo>
                  <a:lnTo>
                    <a:pt x="299" y="570"/>
                  </a:lnTo>
                  <a:lnTo>
                    <a:pt x="300" y="566"/>
                  </a:lnTo>
                  <a:lnTo>
                    <a:pt x="306" y="568"/>
                  </a:lnTo>
                  <a:lnTo>
                    <a:pt x="311" y="570"/>
                  </a:lnTo>
                  <a:lnTo>
                    <a:pt x="313" y="570"/>
                  </a:lnTo>
                  <a:lnTo>
                    <a:pt x="318" y="566"/>
                  </a:lnTo>
                  <a:lnTo>
                    <a:pt x="318" y="567"/>
                  </a:lnTo>
                  <a:lnTo>
                    <a:pt x="325" y="570"/>
                  </a:lnTo>
                  <a:lnTo>
                    <a:pt x="328" y="570"/>
                  </a:lnTo>
                  <a:lnTo>
                    <a:pt x="332" y="568"/>
                  </a:lnTo>
                  <a:lnTo>
                    <a:pt x="318" y="564"/>
                  </a:lnTo>
                  <a:lnTo>
                    <a:pt x="314" y="563"/>
                  </a:lnTo>
                  <a:lnTo>
                    <a:pt x="308" y="561"/>
                  </a:lnTo>
                  <a:lnTo>
                    <a:pt x="292" y="566"/>
                  </a:lnTo>
                  <a:lnTo>
                    <a:pt x="295" y="557"/>
                  </a:lnTo>
                  <a:lnTo>
                    <a:pt x="310" y="552"/>
                  </a:lnTo>
                  <a:lnTo>
                    <a:pt x="317" y="559"/>
                  </a:lnTo>
                  <a:lnTo>
                    <a:pt x="317" y="560"/>
                  </a:lnTo>
                  <a:lnTo>
                    <a:pt x="319" y="560"/>
                  </a:lnTo>
                  <a:lnTo>
                    <a:pt x="325" y="560"/>
                  </a:lnTo>
                  <a:lnTo>
                    <a:pt x="336" y="556"/>
                  </a:lnTo>
                  <a:lnTo>
                    <a:pt x="348" y="555"/>
                  </a:lnTo>
                  <a:lnTo>
                    <a:pt x="355" y="553"/>
                  </a:lnTo>
                  <a:lnTo>
                    <a:pt x="349" y="560"/>
                  </a:lnTo>
                  <a:lnTo>
                    <a:pt x="344" y="570"/>
                  </a:lnTo>
                  <a:lnTo>
                    <a:pt x="344" y="571"/>
                  </a:lnTo>
                  <a:lnTo>
                    <a:pt x="344" y="575"/>
                  </a:lnTo>
                  <a:lnTo>
                    <a:pt x="348" y="578"/>
                  </a:lnTo>
                  <a:lnTo>
                    <a:pt x="355" y="586"/>
                  </a:lnTo>
                  <a:lnTo>
                    <a:pt x="358" y="581"/>
                  </a:lnTo>
                  <a:lnTo>
                    <a:pt x="353" y="575"/>
                  </a:lnTo>
                  <a:lnTo>
                    <a:pt x="349" y="571"/>
                  </a:lnTo>
                  <a:lnTo>
                    <a:pt x="351" y="570"/>
                  </a:lnTo>
                  <a:lnTo>
                    <a:pt x="355" y="564"/>
                  </a:lnTo>
                  <a:lnTo>
                    <a:pt x="359" y="557"/>
                  </a:lnTo>
                  <a:lnTo>
                    <a:pt x="363" y="555"/>
                  </a:lnTo>
                  <a:lnTo>
                    <a:pt x="364" y="556"/>
                  </a:lnTo>
                  <a:lnTo>
                    <a:pt x="367" y="557"/>
                  </a:lnTo>
                  <a:lnTo>
                    <a:pt x="368" y="557"/>
                  </a:lnTo>
                  <a:lnTo>
                    <a:pt x="370" y="561"/>
                  </a:lnTo>
                  <a:lnTo>
                    <a:pt x="375" y="560"/>
                  </a:lnTo>
                  <a:lnTo>
                    <a:pt x="377" y="559"/>
                  </a:lnTo>
                  <a:lnTo>
                    <a:pt x="379" y="560"/>
                  </a:lnTo>
                  <a:lnTo>
                    <a:pt x="386" y="564"/>
                  </a:lnTo>
                  <a:lnTo>
                    <a:pt x="394" y="567"/>
                  </a:lnTo>
                  <a:lnTo>
                    <a:pt x="397" y="568"/>
                  </a:lnTo>
                  <a:lnTo>
                    <a:pt x="397" y="581"/>
                  </a:lnTo>
                  <a:lnTo>
                    <a:pt x="397" y="582"/>
                  </a:lnTo>
                  <a:lnTo>
                    <a:pt x="397" y="587"/>
                  </a:lnTo>
                  <a:lnTo>
                    <a:pt x="400" y="589"/>
                  </a:lnTo>
                  <a:lnTo>
                    <a:pt x="404" y="591"/>
                  </a:lnTo>
                  <a:lnTo>
                    <a:pt x="404" y="581"/>
                  </a:lnTo>
                  <a:lnTo>
                    <a:pt x="405" y="568"/>
                  </a:lnTo>
                  <a:lnTo>
                    <a:pt x="404" y="566"/>
                  </a:lnTo>
                  <a:lnTo>
                    <a:pt x="400" y="560"/>
                  </a:lnTo>
                  <a:lnTo>
                    <a:pt x="397" y="557"/>
                  </a:lnTo>
                  <a:lnTo>
                    <a:pt x="397" y="553"/>
                  </a:lnTo>
                  <a:lnTo>
                    <a:pt x="398" y="551"/>
                  </a:lnTo>
                  <a:lnTo>
                    <a:pt x="400" y="548"/>
                  </a:lnTo>
                  <a:lnTo>
                    <a:pt x="397" y="549"/>
                  </a:lnTo>
                  <a:lnTo>
                    <a:pt x="388" y="553"/>
                  </a:lnTo>
                  <a:lnTo>
                    <a:pt x="390" y="546"/>
                  </a:lnTo>
                  <a:lnTo>
                    <a:pt x="378" y="546"/>
                  </a:lnTo>
                  <a:lnTo>
                    <a:pt x="375" y="546"/>
                  </a:lnTo>
                  <a:lnTo>
                    <a:pt x="364" y="544"/>
                  </a:lnTo>
                  <a:lnTo>
                    <a:pt x="374" y="540"/>
                  </a:lnTo>
                  <a:lnTo>
                    <a:pt x="375" y="540"/>
                  </a:lnTo>
                  <a:lnTo>
                    <a:pt x="375" y="538"/>
                  </a:lnTo>
                  <a:lnTo>
                    <a:pt x="373" y="531"/>
                  </a:lnTo>
                  <a:lnTo>
                    <a:pt x="364" y="534"/>
                  </a:lnTo>
                  <a:lnTo>
                    <a:pt x="356" y="536"/>
                  </a:lnTo>
                  <a:lnTo>
                    <a:pt x="348" y="537"/>
                  </a:lnTo>
                  <a:lnTo>
                    <a:pt x="337" y="538"/>
                  </a:lnTo>
                  <a:lnTo>
                    <a:pt x="344" y="541"/>
                  </a:lnTo>
                  <a:lnTo>
                    <a:pt x="332" y="549"/>
                  </a:lnTo>
                  <a:lnTo>
                    <a:pt x="329" y="551"/>
                  </a:lnTo>
                  <a:lnTo>
                    <a:pt x="328" y="552"/>
                  </a:lnTo>
                  <a:lnTo>
                    <a:pt x="330" y="541"/>
                  </a:lnTo>
                  <a:lnTo>
                    <a:pt x="332" y="534"/>
                  </a:lnTo>
                  <a:lnTo>
                    <a:pt x="314" y="542"/>
                  </a:lnTo>
                  <a:lnTo>
                    <a:pt x="299" y="545"/>
                  </a:lnTo>
                  <a:lnTo>
                    <a:pt x="298" y="546"/>
                  </a:lnTo>
                  <a:lnTo>
                    <a:pt x="293" y="542"/>
                  </a:lnTo>
                  <a:lnTo>
                    <a:pt x="295" y="541"/>
                  </a:lnTo>
                  <a:lnTo>
                    <a:pt x="296" y="540"/>
                  </a:lnTo>
                  <a:lnTo>
                    <a:pt x="303" y="533"/>
                  </a:lnTo>
                  <a:lnTo>
                    <a:pt x="313" y="522"/>
                  </a:lnTo>
                  <a:lnTo>
                    <a:pt x="321" y="512"/>
                  </a:lnTo>
                  <a:lnTo>
                    <a:pt x="319" y="511"/>
                  </a:lnTo>
                  <a:lnTo>
                    <a:pt x="315" y="507"/>
                  </a:lnTo>
                  <a:lnTo>
                    <a:pt x="322" y="501"/>
                  </a:lnTo>
                  <a:lnTo>
                    <a:pt x="328" y="501"/>
                  </a:lnTo>
                  <a:lnTo>
                    <a:pt x="337" y="500"/>
                  </a:lnTo>
                  <a:lnTo>
                    <a:pt x="340" y="506"/>
                  </a:lnTo>
                  <a:lnTo>
                    <a:pt x="338" y="508"/>
                  </a:lnTo>
                  <a:lnTo>
                    <a:pt x="337" y="512"/>
                  </a:lnTo>
                  <a:lnTo>
                    <a:pt x="343" y="514"/>
                  </a:lnTo>
                  <a:lnTo>
                    <a:pt x="349" y="504"/>
                  </a:lnTo>
                  <a:lnTo>
                    <a:pt x="360" y="500"/>
                  </a:lnTo>
                  <a:lnTo>
                    <a:pt x="364" y="496"/>
                  </a:lnTo>
                  <a:lnTo>
                    <a:pt x="360" y="496"/>
                  </a:lnTo>
                  <a:lnTo>
                    <a:pt x="353" y="496"/>
                  </a:lnTo>
                  <a:lnTo>
                    <a:pt x="344" y="495"/>
                  </a:lnTo>
                  <a:lnTo>
                    <a:pt x="336" y="493"/>
                  </a:lnTo>
                  <a:lnTo>
                    <a:pt x="323" y="491"/>
                  </a:lnTo>
                  <a:lnTo>
                    <a:pt x="330" y="484"/>
                  </a:lnTo>
                  <a:lnTo>
                    <a:pt x="333" y="478"/>
                  </a:lnTo>
                  <a:lnTo>
                    <a:pt x="338" y="473"/>
                  </a:lnTo>
                  <a:lnTo>
                    <a:pt x="340" y="471"/>
                  </a:lnTo>
                  <a:lnTo>
                    <a:pt x="345" y="469"/>
                  </a:lnTo>
                  <a:lnTo>
                    <a:pt x="352" y="463"/>
                  </a:lnTo>
                  <a:lnTo>
                    <a:pt x="355" y="461"/>
                  </a:lnTo>
                  <a:lnTo>
                    <a:pt x="364" y="459"/>
                  </a:lnTo>
                  <a:lnTo>
                    <a:pt x="364" y="459"/>
                  </a:lnTo>
                  <a:lnTo>
                    <a:pt x="373" y="469"/>
                  </a:lnTo>
                  <a:lnTo>
                    <a:pt x="370" y="471"/>
                  </a:lnTo>
                  <a:lnTo>
                    <a:pt x="367" y="471"/>
                  </a:lnTo>
                  <a:lnTo>
                    <a:pt x="364" y="470"/>
                  </a:lnTo>
                  <a:lnTo>
                    <a:pt x="362" y="467"/>
                  </a:lnTo>
                  <a:lnTo>
                    <a:pt x="359" y="470"/>
                  </a:lnTo>
                  <a:lnTo>
                    <a:pt x="358" y="471"/>
                  </a:lnTo>
                  <a:lnTo>
                    <a:pt x="364" y="476"/>
                  </a:lnTo>
                  <a:lnTo>
                    <a:pt x="356" y="484"/>
                  </a:lnTo>
                  <a:lnTo>
                    <a:pt x="359" y="484"/>
                  </a:lnTo>
                  <a:lnTo>
                    <a:pt x="362" y="485"/>
                  </a:lnTo>
                  <a:lnTo>
                    <a:pt x="370" y="478"/>
                  </a:lnTo>
                  <a:lnTo>
                    <a:pt x="373" y="480"/>
                  </a:lnTo>
                  <a:lnTo>
                    <a:pt x="381" y="482"/>
                  </a:lnTo>
                  <a:lnTo>
                    <a:pt x="373" y="486"/>
                  </a:lnTo>
                  <a:lnTo>
                    <a:pt x="373" y="488"/>
                  </a:lnTo>
                  <a:lnTo>
                    <a:pt x="373" y="495"/>
                  </a:lnTo>
                  <a:lnTo>
                    <a:pt x="379" y="491"/>
                  </a:lnTo>
                  <a:lnTo>
                    <a:pt x="389" y="482"/>
                  </a:lnTo>
                  <a:lnTo>
                    <a:pt x="404" y="486"/>
                  </a:lnTo>
                  <a:lnTo>
                    <a:pt x="405" y="496"/>
                  </a:lnTo>
                  <a:lnTo>
                    <a:pt x="407" y="500"/>
                  </a:lnTo>
                  <a:lnTo>
                    <a:pt x="411" y="504"/>
                  </a:lnTo>
                  <a:lnTo>
                    <a:pt x="413" y="516"/>
                  </a:lnTo>
                  <a:lnTo>
                    <a:pt x="420" y="521"/>
                  </a:lnTo>
                  <a:lnTo>
                    <a:pt x="418" y="512"/>
                  </a:lnTo>
                  <a:lnTo>
                    <a:pt x="422" y="511"/>
                  </a:lnTo>
                  <a:lnTo>
                    <a:pt x="424" y="510"/>
                  </a:lnTo>
                  <a:lnTo>
                    <a:pt x="428" y="508"/>
                  </a:lnTo>
                  <a:lnTo>
                    <a:pt x="430" y="501"/>
                  </a:lnTo>
                  <a:lnTo>
                    <a:pt x="430" y="501"/>
                  </a:lnTo>
                  <a:lnTo>
                    <a:pt x="427" y="499"/>
                  </a:lnTo>
                  <a:lnTo>
                    <a:pt x="423" y="503"/>
                  </a:lnTo>
                  <a:lnTo>
                    <a:pt x="422" y="504"/>
                  </a:lnTo>
                  <a:lnTo>
                    <a:pt x="420" y="504"/>
                  </a:lnTo>
                  <a:lnTo>
                    <a:pt x="415" y="501"/>
                  </a:lnTo>
                  <a:lnTo>
                    <a:pt x="412" y="501"/>
                  </a:lnTo>
                  <a:lnTo>
                    <a:pt x="409" y="493"/>
                  </a:lnTo>
                  <a:lnTo>
                    <a:pt x="411" y="492"/>
                  </a:lnTo>
                  <a:lnTo>
                    <a:pt x="415" y="491"/>
                  </a:lnTo>
                  <a:lnTo>
                    <a:pt x="413" y="484"/>
                  </a:lnTo>
                  <a:lnTo>
                    <a:pt x="416" y="478"/>
                  </a:lnTo>
                  <a:lnTo>
                    <a:pt x="426" y="470"/>
                  </a:lnTo>
                  <a:lnTo>
                    <a:pt x="438" y="466"/>
                  </a:lnTo>
                  <a:lnTo>
                    <a:pt x="442" y="465"/>
                  </a:lnTo>
                  <a:lnTo>
                    <a:pt x="446" y="463"/>
                  </a:lnTo>
                  <a:lnTo>
                    <a:pt x="449" y="459"/>
                  </a:lnTo>
                  <a:lnTo>
                    <a:pt x="446" y="459"/>
                  </a:lnTo>
                  <a:lnTo>
                    <a:pt x="442" y="458"/>
                  </a:lnTo>
                  <a:lnTo>
                    <a:pt x="438" y="461"/>
                  </a:lnTo>
                  <a:lnTo>
                    <a:pt x="430" y="465"/>
                  </a:lnTo>
                  <a:lnTo>
                    <a:pt x="426" y="466"/>
                  </a:lnTo>
                  <a:lnTo>
                    <a:pt x="416" y="471"/>
                  </a:lnTo>
                  <a:lnTo>
                    <a:pt x="409" y="478"/>
                  </a:lnTo>
                  <a:lnTo>
                    <a:pt x="401" y="473"/>
                  </a:lnTo>
                  <a:lnTo>
                    <a:pt x="392" y="471"/>
                  </a:lnTo>
                  <a:lnTo>
                    <a:pt x="379" y="470"/>
                  </a:lnTo>
                  <a:lnTo>
                    <a:pt x="381" y="461"/>
                  </a:lnTo>
                  <a:lnTo>
                    <a:pt x="383" y="454"/>
                  </a:lnTo>
                  <a:lnTo>
                    <a:pt x="393" y="455"/>
                  </a:lnTo>
                  <a:lnTo>
                    <a:pt x="398" y="461"/>
                  </a:lnTo>
                  <a:lnTo>
                    <a:pt x="404" y="456"/>
                  </a:lnTo>
                  <a:lnTo>
                    <a:pt x="398" y="454"/>
                  </a:lnTo>
                  <a:lnTo>
                    <a:pt x="392" y="450"/>
                  </a:lnTo>
                  <a:lnTo>
                    <a:pt x="386" y="446"/>
                  </a:lnTo>
                  <a:lnTo>
                    <a:pt x="379" y="448"/>
                  </a:lnTo>
                  <a:lnTo>
                    <a:pt x="375" y="448"/>
                  </a:lnTo>
                  <a:lnTo>
                    <a:pt x="378" y="439"/>
                  </a:lnTo>
                  <a:lnTo>
                    <a:pt x="382" y="439"/>
                  </a:lnTo>
                  <a:lnTo>
                    <a:pt x="390" y="436"/>
                  </a:lnTo>
                  <a:lnTo>
                    <a:pt x="389" y="433"/>
                  </a:lnTo>
                  <a:lnTo>
                    <a:pt x="386" y="433"/>
                  </a:lnTo>
                  <a:lnTo>
                    <a:pt x="383" y="433"/>
                  </a:lnTo>
                  <a:lnTo>
                    <a:pt x="385" y="432"/>
                  </a:lnTo>
                  <a:lnTo>
                    <a:pt x="386" y="425"/>
                  </a:lnTo>
                  <a:lnTo>
                    <a:pt x="394" y="426"/>
                  </a:lnTo>
                  <a:lnTo>
                    <a:pt x="404" y="433"/>
                  </a:lnTo>
                  <a:lnTo>
                    <a:pt x="409" y="432"/>
                  </a:lnTo>
                  <a:lnTo>
                    <a:pt x="412" y="431"/>
                  </a:lnTo>
                  <a:lnTo>
                    <a:pt x="420" y="436"/>
                  </a:lnTo>
                  <a:lnTo>
                    <a:pt x="424" y="433"/>
                  </a:lnTo>
                  <a:lnTo>
                    <a:pt x="415" y="428"/>
                  </a:lnTo>
                  <a:lnTo>
                    <a:pt x="407" y="424"/>
                  </a:lnTo>
                  <a:lnTo>
                    <a:pt x="403" y="421"/>
                  </a:lnTo>
                  <a:lnTo>
                    <a:pt x="397" y="416"/>
                  </a:lnTo>
                  <a:lnTo>
                    <a:pt x="405" y="414"/>
                  </a:lnTo>
                  <a:lnTo>
                    <a:pt x="418" y="416"/>
                  </a:lnTo>
                  <a:lnTo>
                    <a:pt x="419" y="417"/>
                  </a:lnTo>
                  <a:lnTo>
                    <a:pt x="420" y="417"/>
                  </a:lnTo>
                  <a:lnTo>
                    <a:pt x="426" y="422"/>
                  </a:lnTo>
                  <a:lnTo>
                    <a:pt x="433" y="424"/>
                  </a:lnTo>
                  <a:lnTo>
                    <a:pt x="437" y="433"/>
                  </a:lnTo>
                  <a:lnTo>
                    <a:pt x="443" y="435"/>
                  </a:lnTo>
                  <a:lnTo>
                    <a:pt x="442" y="429"/>
                  </a:lnTo>
                  <a:lnTo>
                    <a:pt x="442" y="428"/>
                  </a:lnTo>
                  <a:lnTo>
                    <a:pt x="435" y="421"/>
                  </a:lnTo>
                  <a:lnTo>
                    <a:pt x="428" y="416"/>
                  </a:lnTo>
                  <a:lnTo>
                    <a:pt x="428" y="414"/>
                  </a:lnTo>
                  <a:lnTo>
                    <a:pt x="419" y="411"/>
                  </a:lnTo>
                  <a:lnTo>
                    <a:pt x="405" y="405"/>
                  </a:lnTo>
                  <a:lnTo>
                    <a:pt x="401" y="402"/>
                  </a:lnTo>
                  <a:lnTo>
                    <a:pt x="401" y="398"/>
                  </a:lnTo>
                  <a:lnTo>
                    <a:pt x="401" y="391"/>
                  </a:lnTo>
                  <a:lnTo>
                    <a:pt x="401" y="390"/>
                  </a:lnTo>
                  <a:lnTo>
                    <a:pt x="398" y="386"/>
                  </a:lnTo>
                  <a:lnTo>
                    <a:pt x="398" y="387"/>
                  </a:lnTo>
                  <a:lnTo>
                    <a:pt x="396" y="387"/>
                  </a:lnTo>
                  <a:lnTo>
                    <a:pt x="394" y="390"/>
                  </a:lnTo>
                  <a:lnTo>
                    <a:pt x="394" y="394"/>
                  </a:lnTo>
                  <a:lnTo>
                    <a:pt x="394" y="399"/>
                  </a:lnTo>
                  <a:lnTo>
                    <a:pt x="394" y="402"/>
                  </a:lnTo>
                  <a:lnTo>
                    <a:pt x="393" y="405"/>
                  </a:lnTo>
                  <a:lnTo>
                    <a:pt x="390" y="407"/>
                  </a:lnTo>
                  <a:lnTo>
                    <a:pt x="381" y="416"/>
                  </a:lnTo>
                  <a:lnTo>
                    <a:pt x="375" y="422"/>
                  </a:lnTo>
                  <a:lnTo>
                    <a:pt x="374" y="424"/>
                  </a:lnTo>
                  <a:lnTo>
                    <a:pt x="366" y="429"/>
                  </a:lnTo>
                  <a:lnTo>
                    <a:pt x="363" y="435"/>
                  </a:lnTo>
                  <a:lnTo>
                    <a:pt x="355" y="437"/>
                  </a:lnTo>
                  <a:lnTo>
                    <a:pt x="349" y="439"/>
                  </a:lnTo>
                  <a:lnTo>
                    <a:pt x="338" y="441"/>
                  </a:lnTo>
                  <a:lnTo>
                    <a:pt x="333" y="439"/>
                  </a:lnTo>
                  <a:lnTo>
                    <a:pt x="334" y="435"/>
                  </a:lnTo>
                  <a:lnTo>
                    <a:pt x="340" y="428"/>
                  </a:lnTo>
                  <a:lnTo>
                    <a:pt x="341" y="422"/>
                  </a:lnTo>
                  <a:lnTo>
                    <a:pt x="348" y="420"/>
                  </a:lnTo>
                  <a:lnTo>
                    <a:pt x="358" y="418"/>
                  </a:lnTo>
                  <a:lnTo>
                    <a:pt x="359" y="418"/>
                  </a:lnTo>
                  <a:lnTo>
                    <a:pt x="364" y="418"/>
                  </a:lnTo>
                  <a:lnTo>
                    <a:pt x="367" y="417"/>
                  </a:lnTo>
                  <a:lnTo>
                    <a:pt x="370" y="413"/>
                  </a:lnTo>
                  <a:lnTo>
                    <a:pt x="363" y="411"/>
                  </a:lnTo>
                  <a:lnTo>
                    <a:pt x="363" y="410"/>
                  </a:lnTo>
                  <a:lnTo>
                    <a:pt x="362" y="407"/>
                  </a:lnTo>
                  <a:lnTo>
                    <a:pt x="355" y="409"/>
                  </a:lnTo>
                  <a:lnTo>
                    <a:pt x="352" y="409"/>
                  </a:lnTo>
                  <a:lnTo>
                    <a:pt x="338" y="410"/>
                  </a:lnTo>
                  <a:lnTo>
                    <a:pt x="341" y="406"/>
                  </a:lnTo>
                  <a:lnTo>
                    <a:pt x="333" y="406"/>
                  </a:lnTo>
                  <a:lnTo>
                    <a:pt x="334" y="398"/>
                  </a:lnTo>
                  <a:lnTo>
                    <a:pt x="340" y="392"/>
                  </a:lnTo>
                  <a:lnTo>
                    <a:pt x="345" y="396"/>
                  </a:lnTo>
                  <a:lnTo>
                    <a:pt x="352" y="392"/>
                  </a:lnTo>
                  <a:lnTo>
                    <a:pt x="353" y="391"/>
                  </a:lnTo>
                  <a:lnTo>
                    <a:pt x="362" y="390"/>
                  </a:lnTo>
                  <a:lnTo>
                    <a:pt x="364" y="390"/>
                  </a:lnTo>
                  <a:lnTo>
                    <a:pt x="367" y="390"/>
                  </a:lnTo>
                  <a:lnTo>
                    <a:pt x="370" y="390"/>
                  </a:lnTo>
                  <a:lnTo>
                    <a:pt x="371" y="387"/>
                  </a:lnTo>
                  <a:lnTo>
                    <a:pt x="371" y="384"/>
                  </a:lnTo>
                  <a:lnTo>
                    <a:pt x="355" y="386"/>
                  </a:lnTo>
                  <a:lnTo>
                    <a:pt x="353" y="387"/>
                  </a:lnTo>
                  <a:lnTo>
                    <a:pt x="347" y="388"/>
                  </a:lnTo>
                  <a:lnTo>
                    <a:pt x="343" y="384"/>
                  </a:lnTo>
                  <a:lnTo>
                    <a:pt x="345" y="381"/>
                  </a:lnTo>
                  <a:lnTo>
                    <a:pt x="348" y="379"/>
                  </a:lnTo>
                  <a:lnTo>
                    <a:pt x="356" y="376"/>
                  </a:lnTo>
                  <a:lnTo>
                    <a:pt x="358" y="376"/>
                  </a:lnTo>
                  <a:lnTo>
                    <a:pt x="366" y="375"/>
                  </a:lnTo>
                  <a:lnTo>
                    <a:pt x="373" y="377"/>
                  </a:lnTo>
                  <a:lnTo>
                    <a:pt x="378" y="380"/>
                  </a:lnTo>
                  <a:lnTo>
                    <a:pt x="378" y="383"/>
                  </a:lnTo>
                  <a:lnTo>
                    <a:pt x="385" y="381"/>
                  </a:lnTo>
                  <a:lnTo>
                    <a:pt x="390" y="377"/>
                  </a:lnTo>
                  <a:lnTo>
                    <a:pt x="397" y="372"/>
                  </a:lnTo>
                  <a:lnTo>
                    <a:pt x="408" y="368"/>
                  </a:lnTo>
                  <a:lnTo>
                    <a:pt x="409" y="369"/>
                  </a:lnTo>
                  <a:lnTo>
                    <a:pt x="413" y="371"/>
                  </a:lnTo>
                  <a:lnTo>
                    <a:pt x="415" y="369"/>
                  </a:lnTo>
                  <a:lnTo>
                    <a:pt x="420" y="365"/>
                  </a:lnTo>
                  <a:lnTo>
                    <a:pt x="430" y="362"/>
                  </a:lnTo>
                  <a:lnTo>
                    <a:pt x="431" y="362"/>
                  </a:lnTo>
                  <a:lnTo>
                    <a:pt x="438" y="365"/>
                  </a:lnTo>
                  <a:lnTo>
                    <a:pt x="438" y="366"/>
                  </a:lnTo>
                  <a:lnTo>
                    <a:pt x="442" y="373"/>
                  </a:lnTo>
                  <a:lnTo>
                    <a:pt x="448" y="369"/>
                  </a:lnTo>
                  <a:lnTo>
                    <a:pt x="448" y="362"/>
                  </a:lnTo>
                  <a:lnTo>
                    <a:pt x="452" y="357"/>
                  </a:lnTo>
                  <a:lnTo>
                    <a:pt x="456" y="351"/>
                  </a:lnTo>
                  <a:lnTo>
                    <a:pt x="454" y="346"/>
                  </a:lnTo>
                  <a:lnTo>
                    <a:pt x="448" y="341"/>
                  </a:lnTo>
                  <a:lnTo>
                    <a:pt x="438" y="336"/>
                  </a:lnTo>
                  <a:lnTo>
                    <a:pt x="428" y="335"/>
                  </a:lnTo>
                  <a:lnTo>
                    <a:pt x="426" y="335"/>
                  </a:lnTo>
                  <a:lnTo>
                    <a:pt x="424" y="335"/>
                  </a:lnTo>
                  <a:lnTo>
                    <a:pt x="422" y="335"/>
                  </a:lnTo>
                  <a:lnTo>
                    <a:pt x="419" y="335"/>
                  </a:lnTo>
                  <a:lnTo>
                    <a:pt x="416" y="335"/>
                  </a:lnTo>
                  <a:lnTo>
                    <a:pt x="412" y="327"/>
                  </a:lnTo>
                  <a:lnTo>
                    <a:pt x="407" y="334"/>
                  </a:lnTo>
                  <a:lnTo>
                    <a:pt x="401" y="338"/>
                  </a:lnTo>
                  <a:lnTo>
                    <a:pt x="400" y="338"/>
                  </a:lnTo>
                  <a:lnTo>
                    <a:pt x="397" y="342"/>
                  </a:lnTo>
                  <a:lnTo>
                    <a:pt x="398" y="345"/>
                  </a:lnTo>
                  <a:lnTo>
                    <a:pt x="398" y="346"/>
                  </a:lnTo>
                  <a:lnTo>
                    <a:pt x="398" y="349"/>
                  </a:lnTo>
                  <a:lnTo>
                    <a:pt x="394" y="346"/>
                  </a:lnTo>
                  <a:lnTo>
                    <a:pt x="390" y="346"/>
                  </a:lnTo>
                  <a:lnTo>
                    <a:pt x="389" y="346"/>
                  </a:lnTo>
                  <a:lnTo>
                    <a:pt x="388" y="343"/>
                  </a:lnTo>
                  <a:lnTo>
                    <a:pt x="386" y="341"/>
                  </a:lnTo>
                  <a:lnTo>
                    <a:pt x="385" y="338"/>
                  </a:lnTo>
                  <a:lnTo>
                    <a:pt x="386" y="335"/>
                  </a:lnTo>
                  <a:lnTo>
                    <a:pt x="390" y="331"/>
                  </a:lnTo>
                  <a:lnTo>
                    <a:pt x="393" y="323"/>
                  </a:lnTo>
                  <a:lnTo>
                    <a:pt x="397" y="316"/>
                  </a:lnTo>
                  <a:lnTo>
                    <a:pt x="398" y="311"/>
                  </a:lnTo>
                  <a:lnTo>
                    <a:pt x="403" y="309"/>
                  </a:lnTo>
                  <a:lnTo>
                    <a:pt x="404" y="313"/>
                  </a:lnTo>
                  <a:lnTo>
                    <a:pt x="405" y="317"/>
                  </a:lnTo>
                  <a:lnTo>
                    <a:pt x="407" y="319"/>
                  </a:lnTo>
                  <a:lnTo>
                    <a:pt x="408" y="319"/>
                  </a:lnTo>
                  <a:lnTo>
                    <a:pt x="411" y="319"/>
                  </a:lnTo>
                  <a:lnTo>
                    <a:pt x="415" y="312"/>
                  </a:lnTo>
                  <a:lnTo>
                    <a:pt x="416" y="309"/>
                  </a:lnTo>
                  <a:lnTo>
                    <a:pt x="418" y="308"/>
                  </a:lnTo>
                  <a:lnTo>
                    <a:pt x="416" y="301"/>
                  </a:lnTo>
                  <a:lnTo>
                    <a:pt x="422" y="302"/>
                  </a:lnTo>
                  <a:lnTo>
                    <a:pt x="427" y="306"/>
                  </a:lnTo>
                  <a:lnTo>
                    <a:pt x="427" y="308"/>
                  </a:lnTo>
                  <a:lnTo>
                    <a:pt x="427" y="315"/>
                  </a:lnTo>
                  <a:lnTo>
                    <a:pt x="422" y="320"/>
                  </a:lnTo>
                  <a:lnTo>
                    <a:pt x="420" y="326"/>
                  </a:lnTo>
                  <a:lnTo>
                    <a:pt x="427" y="327"/>
                  </a:lnTo>
                  <a:lnTo>
                    <a:pt x="430" y="326"/>
                  </a:lnTo>
                  <a:lnTo>
                    <a:pt x="430" y="326"/>
                  </a:lnTo>
                  <a:lnTo>
                    <a:pt x="434" y="323"/>
                  </a:lnTo>
                  <a:lnTo>
                    <a:pt x="441" y="319"/>
                  </a:lnTo>
                  <a:lnTo>
                    <a:pt x="443" y="317"/>
                  </a:lnTo>
                  <a:lnTo>
                    <a:pt x="445" y="315"/>
                  </a:lnTo>
                  <a:lnTo>
                    <a:pt x="448" y="311"/>
                  </a:lnTo>
                  <a:lnTo>
                    <a:pt x="446" y="306"/>
                  </a:lnTo>
                  <a:lnTo>
                    <a:pt x="441" y="301"/>
                  </a:lnTo>
                  <a:lnTo>
                    <a:pt x="441" y="300"/>
                  </a:lnTo>
                  <a:lnTo>
                    <a:pt x="443" y="297"/>
                  </a:lnTo>
                  <a:lnTo>
                    <a:pt x="450" y="297"/>
                  </a:lnTo>
                  <a:lnTo>
                    <a:pt x="450" y="291"/>
                  </a:lnTo>
                  <a:lnTo>
                    <a:pt x="450" y="287"/>
                  </a:lnTo>
                  <a:lnTo>
                    <a:pt x="450" y="279"/>
                  </a:lnTo>
                  <a:lnTo>
                    <a:pt x="453" y="281"/>
                  </a:lnTo>
                  <a:lnTo>
                    <a:pt x="460" y="282"/>
                  </a:lnTo>
                  <a:lnTo>
                    <a:pt x="460" y="283"/>
                  </a:lnTo>
                  <a:lnTo>
                    <a:pt x="463" y="289"/>
                  </a:lnTo>
                  <a:lnTo>
                    <a:pt x="463" y="290"/>
                  </a:lnTo>
                  <a:lnTo>
                    <a:pt x="463" y="297"/>
                  </a:lnTo>
                  <a:lnTo>
                    <a:pt x="461" y="304"/>
                  </a:lnTo>
                  <a:lnTo>
                    <a:pt x="467" y="298"/>
                  </a:lnTo>
                  <a:lnTo>
                    <a:pt x="469" y="308"/>
                  </a:lnTo>
                  <a:lnTo>
                    <a:pt x="467" y="317"/>
                  </a:lnTo>
                  <a:lnTo>
                    <a:pt x="465" y="324"/>
                  </a:lnTo>
                  <a:lnTo>
                    <a:pt x="464" y="328"/>
                  </a:lnTo>
                  <a:lnTo>
                    <a:pt x="463" y="332"/>
                  </a:lnTo>
                  <a:lnTo>
                    <a:pt x="464" y="338"/>
                  </a:lnTo>
                  <a:lnTo>
                    <a:pt x="468" y="341"/>
                  </a:lnTo>
                  <a:lnTo>
                    <a:pt x="471" y="345"/>
                  </a:lnTo>
                  <a:lnTo>
                    <a:pt x="474" y="346"/>
                  </a:lnTo>
                  <a:lnTo>
                    <a:pt x="478" y="357"/>
                  </a:lnTo>
                  <a:lnTo>
                    <a:pt x="478" y="366"/>
                  </a:lnTo>
                  <a:lnTo>
                    <a:pt x="476" y="373"/>
                  </a:lnTo>
                  <a:lnTo>
                    <a:pt x="480" y="376"/>
                  </a:lnTo>
                  <a:lnTo>
                    <a:pt x="482" y="377"/>
                  </a:lnTo>
                  <a:lnTo>
                    <a:pt x="486" y="380"/>
                  </a:lnTo>
                  <a:lnTo>
                    <a:pt x="493" y="387"/>
                  </a:lnTo>
                  <a:lnTo>
                    <a:pt x="498" y="394"/>
                  </a:lnTo>
                  <a:lnTo>
                    <a:pt x="504" y="399"/>
                  </a:lnTo>
                  <a:lnTo>
                    <a:pt x="508" y="399"/>
                  </a:lnTo>
                  <a:lnTo>
                    <a:pt x="508" y="398"/>
                  </a:lnTo>
                  <a:lnTo>
                    <a:pt x="506" y="395"/>
                  </a:lnTo>
                  <a:lnTo>
                    <a:pt x="505" y="390"/>
                  </a:lnTo>
                  <a:lnTo>
                    <a:pt x="504" y="388"/>
                  </a:lnTo>
                  <a:lnTo>
                    <a:pt x="502" y="386"/>
                  </a:lnTo>
                  <a:lnTo>
                    <a:pt x="497" y="381"/>
                  </a:lnTo>
                  <a:lnTo>
                    <a:pt x="490" y="377"/>
                  </a:lnTo>
                  <a:lnTo>
                    <a:pt x="483" y="373"/>
                  </a:lnTo>
                  <a:lnTo>
                    <a:pt x="484" y="368"/>
                  </a:lnTo>
                  <a:lnTo>
                    <a:pt x="484" y="366"/>
                  </a:lnTo>
                  <a:lnTo>
                    <a:pt x="484" y="361"/>
                  </a:lnTo>
                  <a:lnTo>
                    <a:pt x="483" y="354"/>
                  </a:lnTo>
                  <a:lnTo>
                    <a:pt x="482" y="349"/>
                  </a:lnTo>
                  <a:lnTo>
                    <a:pt x="478" y="343"/>
                  </a:lnTo>
                  <a:lnTo>
                    <a:pt x="480" y="341"/>
                  </a:lnTo>
                  <a:lnTo>
                    <a:pt x="486" y="346"/>
                  </a:lnTo>
                  <a:lnTo>
                    <a:pt x="489" y="351"/>
                  </a:lnTo>
                  <a:lnTo>
                    <a:pt x="491" y="357"/>
                  </a:lnTo>
                  <a:lnTo>
                    <a:pt x="497" y="365"/>
                  </a:lnTo>
                  <a:lnTo>
                    <a:pt x="499" y="369"/>
                  </a:lnTo>
                  <a:lnTo>
                    <a:pt x="501" y="369"/>
                  </a:lnTo>
                  <a:lnTo>
                    <a:pt x="502" y="366"/>
                  </a:lnTo>
                  <a:lnTo>
                    <a:pt x="502" y="362"/>
                  </a:lnTo>
                  <a:lnTo>
                    <a:pt x="498" y="357"/>
                  </a:lnTo>
                  <a:lnTo>
                    <a:pt x="497" y="354"/>
                  </a:lnTo>
                  <a:lnTo>
                    <a:pt x="494" y="349"/>
                  </a:lnTo>
                  <a:lnTo>
                    <a:pt x="491" y="343"/>
                  </a:lnTo>
                  <a:lnTo>
                    <a:pt x="495" y="342"/>
                  </a:lnTo>
                  <a:lnTo>
                    <a:pt x="499" y="347"/>
                  </a:lnTo>
                  <a:lnTo>
                    <a:pt x="504" y="354"/>
                  </a:lnTo>
                  <a:lnTo>
                    <a:pt x="506" y="357"/>
                  </a:lnTo>
                  <a:lnTo>
                    <a:pt x="509" y="356"/>
                  </a:lnTo>
                  <a:lnTo>
                    <a:pt x="509" y="351"/>
                  </a:lnTo>
                  <a:lnTo>
                    <a:pt x="508" y="350"/>
                  </a:lnTo>
                  <a:lnTo>
                    <a:pt x="505" y="349"/>
                  </a:lnTo>
                  <a:lnTo>
                    <a:pt x="504" y="346"/>
                  </a:lnTo>
                  <a:lnTo>
                    <a:pt x="506" y="342"/>
                  </a:lnTo>
                  <a:lnTo>
                    <a:pt x="506" y="341"/>
                  </a:lnTo>
                  <a:lnTo>
                    <a:pt x="499" y="338"/>
                  </a:lnTo>
                  <a:lnTo>
                    <a:pt x="495" y="335"/>
                  </a:lnTo>
                  <a:lnTo>
                    <a:pt x="495" y="331"/>
                  </a:lnTo>
                  <a:lnTo>
                    <a:pt x="498" y="321"/>
                  </a:lnTo>
                  <a:lnTo>
                    <a:pt x="502" y="316"/>
                  </a:lnTo>
                  <a:lnTo>
                    <a:pt x="504" y="319"/>
                  </a:lnTo>
                  <a:lnTo>
                    <a:pt x="505" y="324"/>
                  </a:lnTo>
                  <a:lnTo>
                    <a:pt x="510" y="328"/>
                  </a:lnTo>
                  <a:lnTo>
                    <a:pt x="517" y="330"/>
                  </a:lnTo>
                  <a:lnTo>
                    <a:pt x="520" y="331"/>
                  </a:lnTo>
                  <a:lnTo>
                    <a:pt x="525" y="330"/>
                  </a:lnTo>
                  <a:lnTo>
                    <a:pt x="528" y="324"/>
                  </a:lnTo>
                  <a:lnTo>
                    <a:pt x="523" y="323"/>
                  </a:lnTo>
                  <a:lnTo>
                    <a:pt x="514" y="321"/>
                  </a:lnTo>
                  <a:lnTo>
                    <a:pt x="509" y="319"/>
                  </a:lnTo>
                  <a:lnTo>
                    <a:pt x="506" y="316"/>
                  </a:lnTo>
                  <a:lnTo>
                    <a:pt x="505" y="311"/>
                  </a:lnTo>
                  <a:lnTo>
                    <a:pt x="498" y="313"/>
                  </a:lnTo>
                  <a:lnTo>
                    <a:pt x="494" y="326"/>
                  </a:lnTo>
                  <a:lnTo>
                    <a:pt x="491" y="326"/>
                  </a:lnTo>
                  <a:lnTo>
                    <a:pt x="486" y="317"/>
                  </a:lnTo>
                  <a:lnTo>
                    <a:pt x="483" y="315"/>
                  </a:lnTo>
                  <a:lnTo>
                    <a:pt x="480" y="309"/>
                  </a:lnTo>
                  <a:lnTo>
                    <a:pt x="489" y="305"/>
                  </a:lnTo>
                  <a:lnTo>
                    <a:pt x="495" y="306"/>
                  </a:lnTo>
                  <a:lnTo>
                    <a:pt x="501" y="305"/>
                  </a:lnTo>
                  <a:lnTo>
                    <a:pt x="498" y="298"/>
                  </a:lnTo>
                  <a:lnTo>
                    <a:pt x="506" y="302"/>
                  </a:lnTo>
                  <a:lnTo>
                    <a:pt x="513" y="304"/>
                  </a:lnTo>
                  <a:lnTo>
                    <a:pt x="510" y="300"/>
                  </a:lnTo>
                  <a:lnTo>
                    <a:pt x="508" y="296"/>
                  </a:lnTo>
                  <a:lnTo>
                    <a:pt x="505" y="294"/>
                  </a:lnTo>
                  <a:lnTo>
                    <a:pt x="501" y="286"/>
                  </a:lnTo>
                  <a:lnTo>
                    <a:pt x="491" y="289"/>
                  </a:lnTo>
                  <a:lnTo>
                    <a:pt x="480" y="293"/>
                  </a:lnTo>
                  <a:lnTo>
                    <a:pt x="474" y="289"/>
                  </a:lnTo>
                  <a:lnTo>
                    <a:pt x="478" y="286"/>
                  </a:lnTo>
                  <a:lnTo>
                    <a:pt x="480" y="283"/>
                  </a:lnTo>
                  <a:lnTo>
                    <a:pt x="489" y="281"/>
                  </a:lnTo>
                  <a:lnTo>
                    <a:pt x="491" y="281"/>
                  </a:lnTo>
                  <a:lnTo>
                    <a:pt x="490" y="276"/>
                  </a:lnTo>
                  <a:lnTo>
                    <a:pt x="489" y="276"/>
                  </a:lnTo>
                  <a:lnTo>
                    <a:pt x="482" y="275"/>
                  </a:lnTo>
                  <a:lnTo>
                    <a:pt x="475" y="275"/>
                  </a:lnTo>
                  <a:lnTo>
                    <a:pt x="469" y="274"/>
                  </a:lnTo>
                  <a:lnTo>
                    <a:pt x="471" y="264"/>
                  </a:lnTo>
                  <a:lnTo>
                    <a:pt x="479" y="261"/>
                  </a:lnTo>
                  <a:lnTo>
                    <a:pt x="489" y="267"/>
                  </a:lnTo>
                  <a:lnTo>
                    <a:pt x="499" y="274"/>
                  </a:lnTo>
                  <a:lnTo>
                    <a:pt x="506" y="281"/>
                  </a:lnTo>
                  <a:lnTo>
                    <a:pt x="512" y="286"/>
                  </a:lnTo>
                  <a:lnTo>
                    <a:pt x="513" y="293"/>
                  </a:lnTo>
                  <a:lnTo>
                    <a:pt x="521" y="300"/>
                  </a:lnTo>
                  <a:lnTo>
                    <a:pt x="528" y="306"/>
                  </a:lnTo>
                  <a:lnTo>
                    <a:pt x="535" y="309"/>
                  </a:lnTo>
                  <a:lnTo>
                    <a:pt x="538" y="308"/>
                  </a:lnTo>
                  <a:lnTo>
                    <a:pt x="532" y="301"/>
                  </a:lnTo>
                  <a:lnTo>
                    <a:pt x="527" y="296"/>
                  </a:lnTo>
                  <a:lnTo>
                    <a:pt x="523" y="293"/>
                  </a:lnTo>
                  <a:lnTo>
                    <a:pt x="520" y="287"/>
                  </a:lnTo>
                  <a:lnTo>
                    <a:pt x="520" y="279"/>
                  </a:lnTo>
                  <a:lnTo>
                    <a:pt x="519" y="272"/>
                  </a:lnTo>
                  <a:lnTo>
                    <a:pt x="509" y="270"/>
                  </a:lnTo>
                  <a:lnTo>
                    <a:pt x="504" y="268"/>
                  </a:lnTo>
                  <a:lnTo>
                    <a:pt x="498" y="266"/>
                  </a:lnTo>
                  <a:lnTo>
                    <a:pt x="489" y="261"/>
                  </a:lnTo>
                  <a:lnTo>
                    <a:pt x="483" y="256"/>
                  </a:lnTo>
                  <a:lnTo>
                    <a:pt x="483" y="255"/>
                  </a:lnTo>
                  <a:lnTo>
                    <a:pt x="483" y="251"/>
                  </a:lnTo>
                  <a:lnTo>
                    <a:pt x="493" y="248"/>
                  </a:lnTo>
                  <a:lnTo>
                    <a:pt x="494" y="248"/>
                  </a:lnTo>
                  <a:lnTo>
                    <a:pt x="499" y="244"/>
                  </a:lnTo>
                  <a:lnTo>
                    <a:pt x="508" y="240"/>
                  </a:lnTo>
                  <a:lnTo>
                    <a:pt x="519" y="237"/>
                  </a:lnTo>
                  <a:lnTo>
                    <a:pt x="529" y="238"/>
                  </a:lnTo>
                  <a:lnTo>
                    <a:pt x="539" y="242"/>
                  </a:lnTo>
                  <a:lnTo>
                    <a:pt x="539" y="253"/>
                  </a:lnTo>
                  <a:lnTo>
                    <a:pt x="542" y="255"/>
                  </a:lnTo>
                  <a:lnTo>
                    <a:pt x="555" y="252"/>
                  </a:lnTo>
                  <a:lnTo>
                    <a:pt x="557" y="246"/>
                  </a:lnTo>
                  <a:lnTo>
                    <a:pt x="558" y="244"/>
                  </a:lnTo>
                  <a:lnTo>
                    <a:pt x="559" y="244"/>
                  </a:lnTo>
                  <a:lnTo>
                    <a:pt x="562" y="244"/>
                  </a:lnTo>
                  <a:lnTo>
                    <a:pt x="566" y="244"/>
                  </a:lnTo>
                  <a:lnTo>
                    <a:pt x="568" y="244"/>
                  </a:lnTo>
                  <a:lnTo>
                    <a:pt x="573" y="253"/>
                  </a:lnTo>
                  <a:lnTo>
                    <a:pt x="579" y="268"/>
                  </a:lnTo>
                  <a:lnTo>
                    <a:pt x="584" y="275"/>
                  </a:lnTo>
                  <a:lnTo>
                    <a:pt x="585" y="285"/>
                  </a:lnTo>
                  <a:lnTo>
                    <a:pt x="587" y="296"/>
                  </a:lnTo>
                  <a:lnTo>
                    <a:pt x="591" y="293"/>
                  </a:lnTo>
                  <a:lnTo>
                    <a:pt x="592" y="293"/>
                  </a:lnTo>
                  <a:lnTo>
                    <a:pt x="591" y="290"/>
                  </a:lnTo>
                  <a:lnTo>
                    <a:pt x="588" y="285"/>
                  </a:lnTo>
                  <a:lnTo>
                    <a:pt x="589" y="275"/>
                  </a:lnTo>
                  <a:lnTo>
                    <a:pt x="594" y="278"/>
                  </a:lnTo>
                  <a:lnTo>
                    <a:pt x="589" y="267"/>
                  </a:lnTo>
                  <a:lnTo>
                    <a:pt x="581" y="259"/>
                  </a:lnTo>
                  <a:lnTo>
                    <a:pt x="577" y="248"/>
                  </a:lnTo>
                  <a:lnTo>
                    <a:pt x="576" y="245"/>
                  </a:lnTo>
                  <a:lnTo>
                    <a:pt x="577" y="241"/>
                  </a:lnTo>
                  <a:lnTo>
                    <a:pt x="577" y="240"/>
                  </a:lnTo>
                  <a:lnTo>
                    <a:pt x="583" y="233"/>
                  </a:lnTo>
                  <a:lnTo>
                    <a:pt x="587" y="236"/>
                  </a:lnTo>
                  <a:lnTo>
                    <a:pt x="588" y="236"/>
                  </a:lnTo>
                  <a:lnTo>
                    <a:pt x="589" y="240"/>
                  </a:lnTo>
                  <a:lnTo>
                    <a:pt x="595" y="242"/>
                  </a:lnTo>
                  <a:lnTo>
                    <a:pt x="600" y="246"/>
                  </a:lnTo>
                  <a:lnTo>
                    <a:pt x="610" y="248"/>
                  </a:lnTo>
                  <a:lnTo>
                    <a:pt x="611" y="244"/>
                  </a:lnTo>
                  <a:lnTo>
                    <a:pt x="603" y="241"/>
                  </a:lnTo>
                  <a:lnTo>
                    <a:pt x="595" y="236"/>
                  </a:lnTo>
                  <a:lnTo>
                    <a:pt x="594" y="233"/>
                  </a:lnTo>
                  <a:lnTo>
                    <a:pt x="592" y="231"/>
                  </a:lnTo>
                  <a:lnTo>
                    <a:pt x="594" y="227"/>
                  </a:lnTo>
                  <a:lnTo>
                    <a:pt x="595" y="227"/>
                  </a:lnTo>
                  <a:lnTo>
                    <a:pt x="609" y="226"/>
                  </a:lnTo>
                  <a:lnTo>
                    <a:pt x="617" y="227"/>
                  </a:lnTo>
                  <a:lnTo>
                    <a:pt x="621" y="230"/>
                  </a:lnTo>
                  <a:lnTo>
                    <a:pt x="622" y="230"/>
                  </a:lnTo>
                  <a:lnTo>
                    <a:pt x="628" y="236"/>
                  </a:lnTo>
                  <a:lnTo>
                    <a:pt x="633" y="236"/>
                  </a:lnTo>
                  <a:lnTo>
                    <a:pt x="629" y="231"/>
                  </a:lnTo>
                  <a:lnTo>
                    <a:pt x="624" y="227"/>
                  </a:lnTo>
                  <a:lnTo>
                    <a:pt x="621" y="225"/>
                  </a:lnTo>
                  <a:lnTo>
                    <a:pt x="618" y="222"/>
                  </a:lnTo>
                  <a:lnTo>
                    <a:pt x="607" y="218"/>
                  </a:lnTo>
                  <a:lnTo>
                    <a:pt x="598" y="221"/>
                  </a:lnTo>
                  <a:lnTo>
                    <a:pt x="600" y="214"/>
                  </a:lnTo>
                  <a:lnTo>
                    <a:pt x="602" y="211"/>
                  </a:lnTo>
                  <a:lnTo>
                    <a:pt x="606" y="201"/>
                  </a:lnTo>
                  <a:lnTo>
                    <a:pt x="600" y="200"/>
                  </a:lnTo>
                  <a:lnTo>
                    <a:pt x="595" y="206"/>
                  </a:lnTo>
                  <a:lnTo>
                    <a:pt x="594" y="206"/>
                  </a:lnTo>
                  <a:lnTo>
                    <a:pt x="585" y="214"/>
                  </a:lnTo>
                  <a:lnTo>
                    <a:pt x="583" y="218"/>
                  </a:lnTo>
                  <a:lnTo>
                    <a:pt x="580" y="221"/>
                  </a:lnTo>
                  <a:lnTo>
                    <a:pt x="570" y="225"/>
                  </a:lnTo>
                  <a:lnTo>
                    <a:pt x="555" y="226"/>
                  </a:lnTo>
                  <a:lnTo>
                    <a:pt x="561" y="215"/>
                  </a:lnTo>
                  <a:lnTo>
                    <a:pt x="561" y="214"/>
                  </a:lnTo>
                  <a:lnTo>
                    <a:pt x="557" y="211"/>
                  </a:lnTo>
                  <a:lnTo>
                    <a:pt x="549" y="210"/>
                  </a:lnTo>
                  <a:lnTo>
                    <a:pt x="546" y="214"/>
                  </a:lnTo>
                  <a:lnTo>
                    <a:pt x="539" y="223"/>
                  </a:lnTo>
                  <a:lnTo>
                    <a:pt x="519" y="227"/>
                  </a:lnTo>
                  <a:lnTo>
                    <a:pt x="510" y="229"/>
                  </a:lnTo>
                  <a:lnTo>
                    <a:pt x="508" y="229"/>
                  </a:lnTo>
                  <a:lnTo>
                    <a:pt x="505" y="229"/>
                  </a:lnTo>
                  <a:lnTo>
                    <a:pt x="505" y="219"/>
                  </a:lnTo>
                  <a:lnTo>
                    <a:pt x="501" y="214"/>
                  </a:lnTo>
                  <a:lnTo>
                    <a:pt x="499" y="212"/>
                  </a:lnTo>
                  <a:lnTo>
                    <a:pt x="499" y="207"/>
                  </a:lnTo>
                  <a:lnTo>
                    <a:pt x="508" y="201"/>
                  </a:lnTo>
                  <a:lnTo>
                    <a:pt x="512" y="206"/>
                  </a:lnTo>
                  <a:lnTo>
                    <a:pt x="508" y="210"/>
                  </a:lnTo>
                  <a:lnTo>
                    <a:pt x="510" y="214"/>
                  </a:lnTo>
                  <a:lnTo>
                    <a:pt x="510" y="215"/>
                  </a:lnTo>
                  <a:lnTo>
                    <a:pt x="513" y="214"/>
                  </a:lnTo>
                  <a:lnTo>
                    <a:pt x="523" y="212"/>
                  </a:lnTo>
                  <a:lnTo>
                    <a:pt x="524" y="212"/>
                  </a:lnTo>
                  <a:lnTo>
                    <a:pt x="532" y="204"/>
                  </a:lnTo>
                  <a:lnTo>
                    <a:pt x="538" y="196"/>
                  </a:lnTo>
                  <a:lnTo>
                    <a:pt x="569" y="199"/>
                  </a:lnTo>
                  <a:lnTo>
                    <a:pt x="572" y="199"/>
                  </a:lnTo>
                  <a:lnTo>
                    <a:pt x="584" y="197"/>
                  </a:lnTo>
                  <a:lnTo>
                    <a:pt x="594" y="192"/>
                  </a:lnTo>
                  <a:lnTo>
                    <a:pt x="595" y="192"/>
                  </a:lnTo>
                  <a:lnTo>
                    <a:pt x="603" y="186"/>
                  </a:lnTo>
                  <a:lnTo>
                    <a:pt x="606" y="186"/>
                  </a:lnTo>
                  <a:lnTo>
                    <a:pt x="610" y="186"/>
                  </a:lnTo>
                  <a:lnTo>
                    <a:pt x="617" y="186"/>
                  </a:lnTo>
                  <a:lnTo>
                    <a:pt x="628" y="185"/>
                  </a:lnTo>
                  <a:lnTo>
                    <a:pt x="650" y="182"/>
                  </a:lnTo>
                  <a:lnTo>
                    <a:pt x="656" y="192"/>
                  </a:lnTo>
                  <a:lnTo>
                    <a:pt x="659" y="196"/>
                  </a:lnTo>
                  <a:close/>
                  <a:moveTo>
                    <a:pt x="426" y="94"/>
                  </a:moveTo>
                  <a:lnTo>
                    <a:pt x="430" y="98"/>
                  </a:lnTo>
                  <a:lnTo>
                    <a:pt x="433" y="96"/>
                  </a:lnTo>
                  <a:lnTo>
                    <a:pt x="438" y="95"/>
                  </a:lnTo>
                  <a:lnTo>
                    <a:pt x="442" y="94"/>
                  </a:lnTo>
                  <a:lnTo>
                    <a:pt x="449" y="113"/>
                  </a:lnTo>
                  <a:lnTo>
                    <a:pt x="441" y="143"/>
                  </a:lnTo>
                  <a:lnTo>
                    <a:pt x="435" y="150"/>
                  </a:lnTo>
                  <a:lnTo>
                    <a:pt x="433" y="154"/>
                  </a:lnTo>
                  <a:lnTo>
                    <a:pt x="437" y="151"/>
                  </a:lnTo>
                  <a:lnTo>
                    <a:pt x="438" y="150"/>
                  </a:lnTo>
                  <a:lnTo>
                    <a:pt x="445" y="146"/>
                  </a:lnTo>
                  <a:lnTo>
                    <a:pt x="446" y="144"/>
                  </a:lnTo>
                  <a:lnTo>
                    <a:pt x="448" y="143"/>
                  </a:lnTo>
                  <a:lnTo>
                    <a:pt x="449" y="140"/>
                  </a:lnTo>
                  <a:lnTo>
                    <a:pt x="453" y="140"/>
                  </a:lnTo>
                  <a:lnTo>
                    <a:pt x="453" y="151"/>
                  </a:lnTo>
                  <a:lnTo>
                    <a:pt x="442" y="156"/>
                  </a:lnTo>
                  <a:lnTo>
                    <a:pt x="442" y="162"/>
                  </a:lnTo>
                  <a:lnTo>
                    <a:pt x="435" y="162"/>
                  </a:lnTo>
                  <a:lnTo>
                    <a:pt x="433" y="162"/>
                  </a:lnTo>
                  <a:lnTo>
                    <a:pt x="434" y="171"/>
                  </a:lnTo>
                  <a:lnTo>
                    <a:pt x="433" y="174"/>
                  </a:lnTo>
                  <a:lnTo>
                    <a:pt x="433" y="176"/>
                  </a:lnTo>
                  <a:lnTo>
                    <a:pt x="431" y="177"/>
                  </a:lnTo>
                  <a:lnTo>
                    <a:pt x="430" y="178"/>
                  </a:lnTo>
                  <a:lnTo>
                    <a:pt x="420" y="182"/>
                  </a:lnTo>
                  <a:lnTo>
                    <a:pt x="420" y="184"/>
                  </a:lnTo>
                  <a:lnTo>
                    <a:pt x="420" y="185"/>
                  </a:lnTo>
                  <a:lnTo>
                    <a:pt x="423" y="192"/>
                  </a:lnTo>
                  <a:lnTo>
                    <a:pt x="422" y="192"/>
                  </a:lnTo>
                  <a:lnTo>
                    <a:pt x="415" y="200"/>
                  </a:lnTo>
                  <a:lnTo>
                    <a:pt x="418" y="207"/>
                  </a:lnTo>
                  <a:lnTo>
                    <a:pt x="418" y="208"/>
                  </a:lnTo>
                  <a:lnTo>
                    <a:pt x="420" y="214"/>
                  </a:lnTo>
                  <a:lnTo>
                    <a:pt x="422" y="218"/>
                  </a:lnTo>
                  <a:lnTo>
                    <a:pt x="423" y="222"/>
                  </a:lnTo>
                  <a:lnTo>
                    <a:pt x="418" y="230"/>
                  </a:lnTo>
                  <a:lnTo>
                    <a:pt x="420" y="233"/>
                  </a:lnTo>
                  <a:lnTo>
                    <a:pt x="427" y="223"/>
                  </a:lnTo>
                  <a:lnTo>
                    <a:pt x="428" y="221"/>
                  </a:lnTo>
                  <a:lnTo>
                    <a:pt x="433" y="214"/>
                  </a:lnTo>
                  <a:lnTo>
                    <a:pt x="435" y="210"/>
                  </a:lnTo>
                  <a:lnTo>
                    <a:pt x="437" y="210"/>
                  </a:lnTo>
                  <a:lnTo>
                    <a:pt x="443" y="210"/>
                  </a:lnTo>
                  <a:lnTo>
                    <a:pt x="448" y="197"/>
                  </a:lnTo>
                  <a:lnTo>
                    <a:pt x="450" y="186"/>
                  </a:lnTo>
                  <a:lnTo>
                    <a:pt x="457" y="197"/>
                  </a:lnTo>
                  <a:lnTo>
                    <a:pt x="461" y="191"/>
                  </a:lnTo>
                  <a:lnTo>
                    <a:pt x="480" y="181"/>
                  </a:lnTo>
                  <a:lnTo>
                    <a:pt x="483" y="188"/>
                  </a:lnTo>
                  <a:lnTo>
                    <a:pt x="484" y="189"/>
                  </a:lnTo>
                  <a:lnTo>
                    <a:pt x="495" y="195"/>
                  </a:lnTo>
                  <a:lnTo>
                    <a:pt x="497" y="199"/>
                  </a:lnTo>
                  <a:lnTo>
                    <a:pt x="497" y="201"/>
                  </a:lnTo>
                  <a:lnTo>
                    <a:pt x="483" y="199"/>
                  </a:lnTo>
                  <a:lnTo>
                    <a:pt x="467" y="208"/>
                  </a:lnTo>
                  <a:lnTo>
                    <a:pt x="465" y="210"/>
                  </a:lnTo>
                  <a:lnTo>
                    <a:pt x="464" y="214"/>
                  </a:lnTo>
                  <a:lnTo>
                    <a:pt x="463" y="225"/>
                  </a:lnTo>
                  <a:lnTo>
                    <a:pt x="457" y="231"/>
                  </a:lnTo>
                  <a:lnTo>
                    <a:pt x="456" y="238"/>
                  </a:lnTo>
                  <a:lnTo>
                    <a:pt x="454" y="240"/>
                  </a:lnTo>
                  <a:lnTo>
                    <a:pt x="454" y="242"/>
                  </a:lnTo>
                  <a:lnTo>
                    <a:pt x="445" y="245"/>
                  </a:lnTo>
                  <a:lnTo>
                    <a:pt x="443" y="233"/>
                  </a:lnTo>
                  <a:lnTo>
                    <a:pt x="443" y="223"/>
                  </a:lnTo>
                  <a:lnTo>
                    <a:pt x="438" y="222"/>
                  </a:lnTo>
                  <a:lnTo>
                    <a:pt x="437" y="222"/>
                  </a:lnTo>
                  <a:lnTo>
                    <a:pt x="435" y="233"/>
                  </a:lnTo>
                  <a:lnTo>
                    <a:pt x="434" y="240"/>
                  </a:lnTo>
                  <a:lnTo>
                    <a:pt x="430" y="242"/>
                  </a:lnTo>
                  <a:lnTo>
                    <a:pt x="430" y="253"/>
                  </a:lnTo>
                  <a:lnTo>
                    <a:pt x="419" y="264"/>
                  </a:lnTo>
                  <a:lnTo>
                    <a:pt x="416" y="267"/>
                  </a:lnTo>
                  <a:lnTo>
                    <a:pt x="415" y="268"/>
                  </a:lnTo>
                  <a:lnTo>
                    <a:pt x="409" y="264"/>
                  </a:lnTo>
                  <a:lnTo>
                    <a:pt x="407" y="261"/>
                  </a:lnTo>
                  <a:lnTo>
                    <a:pt x="397" y="257"/>
                  </a:lnTo>
                  <a:lnTo>
                    <a:pt x="392" y="256"/>
                  </a:lnTo>
                  <a:lnTo>
                    <a:pt x="398" y="242"/>
                  </a:lnTo>
                  <a:lnTo>
                    <a:pt x="411" y="226"/>
                  </a:lnTo>
                  <a:lnTo>
                    <a:pt x="416" y="219"/>
                  </a:lnTo>
                  <a:lnTo>
                    <a:pt x="415" y="219"/>
                  </a:lnTo>
                  <a:lnTo>
                    <a:pt x="409" y="218"/>
                  </a:lnTo>
                  <a:lnTo>
                    <a:pt x="408" y="218"/>
                  </a:lnTo>
                  <a:lnTo>
                    <a:pt x="407" y="221"/>
                  </a:lnTo>
                  <a:lnTo>
                    <a:pt x="400" y="229"/>
                  </a:lnTo>
                  <a:lnTo>
                    <a:pt x="398" y="231"/>
                  </a:lnTo>
                  <a:lnTo>
                    <a:pt x="397" y="231"/>
                  </a:lnTo>
                  <a:lnTo>
                    <a:pt x="385" y="248"/>
                  </a:lnTo>
                  <a:lnTo>
                    <a:pt x="378" y="257"/>
                  </a:lnTo>
                  <a:lnTo>
                    <a:pt x="370" y="267"/>
                  </a:lnTo>
                  <a:lnTo>
                    <a:pt x="356" y="268"/>
                  </a:lnTo>
                  <a:lnTo>
                    <a:pt x="359" y="263"/>
                  </a:lnTo>
                  <a:lnTo>
                    <a:pt x="360" y="260"/>
                  </a:lnTo>
                  <a:lnTo>
                    <a:pt x="381" y="230"/>
                  </a:lnTo>
                  <a:lnTo>
                    <a:pt x="383" y="226"/>
                  </a:lnTo>
                  <a:lnTo>
                    <a:pt x="375" y="216"/>
                  </a:lnTo>
                  <a:lnTo>
                    <a:pt x="378" y="215"/>
                  </a:lnTo>
                  <a:lnTo>
                    <a:pt x="389" y="219"/>
                  </a:lnTo>
                  <a:lnTo>
                    <a:pt x="392" y="216"/>
                  </a:lnTo>
                  <a:lnTo>
                    <a:pt x="390" y="215"/>
                  </a:lnTo>
                  <a:lnTo>
                    <a:pt x="389" y="214"/>
                  </a:lnTo>
                  <a:lnTo>
                    <a:pt x="377" y="208"/>
                  </a:lnTo>
                  <a:lnTo>
                    <a:pt x="378" y="201"/>
                  </a:lnTo>
                  <a:lnTo>
                    <a:pt x="386" y="196"/>
                  </a:lnTo>
                  <a:lnTo>
                    <a:pt x="400" y="185"/>
                  </a:lnTo>
                  <a:lnTo>
                    <a:pt x="408" y="188"/>
                  </a:lnTo>
                  <a:lnTo>
                    <a:pt x="412" y="191"/>
                  </a:lnTo>
                  <a:lnTo>
                    <a:pt x="412" y="189"/>
                  </a:lnTo>
                  <a:lnTo>
                    <a:pt x="413" y="188"/>
                  </a:lnTo>
                  <a:lnTo>
                    <a:pt x="415" y="184"/>
                  </a:lnTo>
                  <a:lnTo>
                    <a:pt x="411" y="180"/>
                  </a:lnTo>
                  <a:lnTo>
                    <a:pt x="403" y="176"/>
                  </a:lnTo>
                  <a:lnTo>
                    <a:pt x="401" y="169"/>
                  </a:lnTo>
                  <a:lnTo>
                    <a:pt x="401" y="165"/>
                  </a:lnTo>
                  <a:lnTo>
                    <a:pt x="401" y="162"/>
                  </a:lnTo>
                  <a:lnTo>
                    <a:pt x="404" y="162"/>
                  </a:lnTo>
                  <a:lnTo>
                    <a:pt x="408" y="161"/>
                  </a:lnTo>
                  <a:lnTo>
                    <a:pt x="413" y="161"/>
                  </a:lnTo>
                  <a:lnTo>
                    <a:pt x="418" y="166"/>
                  </a:lnTo>
                  <a:lnTo>
                    <a:pt x="419" y="169"/>
                  </a:lnTo>
                  <a:lnTo>
                    <a:pt x="420" y="167"/>
                  </a:lnTo>
                  <a:lnTo>
                    <a:pt x="424" y="163"/>
                  </a:lnTo>
                  <a:lnTo>
                    <a:pt x="419" y="151"/>
                  </a:lnTo>
                  <a:lnTo>
                    <a:pt x="407" y="154"/>
                  </a:lnTo>
                  <a:lnTo>
                    <a:pt x="404" y="154"/>
                  </a:lnTo>
                  <a:lnTo>
                    <a:pt x="398" y="147"/>
                  </a:lnTo>
                  <a:lnTo>
                    <a:pt x="401" y="136"/>
                  </a:lnTo>
                  <a:lnTo>
                    <a:pt x="408" y="137"/>
                  </a:lnTo>
                  <a:lnTo>
                    <a:pt x="409" y="136"/>
                  </a:lnTo>
                  <a:lnTo>
                    <a:pt x="412" y="133"/>
                  </a:lnTo>
                  <a:lnTo>
                    <a:pt x="415" y="131"/>
                  </a:lnTo>
                  <a:lnTo>
                    <a:pt x="416" y="129"/>
                  </a:lnTo>
                  <a:lnTo>
                    <a:pt x="409" y="124"/>
                  </a:lnTo>
                  <a:lnTo>
                    <a:pt x="413" y="113"/>
                  </a:lnTo>
                  <a:lnTo>
                    <a:pt x="418" y="102"/>
                  </a:lnTo>
                  <a:lnTo>
                    <a:pt x="418" y="98"/>
                  </a:lnTo>
                  <a:lnTo>
                    <a:pt x="420" y="96"/>
                  </a:lnTo>
                  <a:lnTo>
                    <a:pt x="426" y="94"/>
                  </a:lnTo>
                  <a:close/>
                  <a:moveTo>
                    <a:pt x="382" y="131"/>
                  </a:moveTo>
                  <a:lnTo>
                    <a:pt x="382" y="132"/>
                  </a:lnTo>
                  <a:lnTo>
                    <a:pt x="388" y="124"/>
                  </a:lnTo>
                  <a:lnTo>
                    <a:pt x="390" y="121"/>
                  </a:lnTo>
                  <a:lnTo>
                    <a:pt x="396" y="125"/>
                  </a:lnTo>
                  <a:lnTo>
                    <a:pt x="393" y="137"/>
                  </a:lnTo>
                  <a:lnTo>
                    <a:pt x="385" y="141"/>
                  </a:lnTo>
                  <a:lnTo>
                    <a:pt x="383" y="147"/>
                  </a:lnTo>
                  <a:lnTo>
                    <a:pt x="383" y="150"/>
                  </a:lnTo>
                  <a:lnTo>
                    <a:pt x="385" y="150"/>
                  </a:lnTo>
                  <a:lnTo>
                    <a:pt x="396" y="155"/>
                  </a:lnTo>
                  <a:lnTo>
                    <a:pt x="397" y="163"/>
                  </a:lnTo>
                  <a:lnTo>
                    <a:pt x="397" y="165"/>
                  </a:lnTo>
                  <a:lnTo>
                    <a:pt x="396" y="170"/>
                  </a:lnTo>
                  <a:lnTo>
                    <a:pt x="393" y="173"/>
                  </a:lnTo>
                  <a:lnTo>
                    <a:pt x="375" y="184"/>
                  </a:lnTo>
                  <a:lnTo>
                    <a:pt x="364" y="192"/>
                  </a:lnTo>
                  <a:lnTo>
                    <a:pt x="358" y="199"/>
                  </a:lnTo>
                  <a:lnTo>
                    <a:pt x="352" y="197"/>
                  </a:lnTo>
                  <a:lnTo>
                    <a:pt x="343" y="196"/>
                  </a:lnTo>
                  <a:lnTo>
                    <a:pt x="334" y="182"/>
                  </a:lnTo>
                  <a:lnTo>
                    <a:pt x="344" y="178"/>
                  </a:lnTo>
                  <a:lnTo>
                    <a:pt x="360" y="171"/>
                  </a:lnTo>
                  <a:lnTo>
                    <a:pt x="362" y="171"/>
                  </a:lnTo>
                  <a:lnTo>
                    <a:pt x="368" y="159"/>
                  </a:lnTo>
                  <a:lnTo>
                    <a:pt x="366" y="151"/>
                  </a:lnTo>
                  <a:lnTo>
                    <a:pt x="356" y="166"/>
                  </a:lnTo>
                  <a:lnTo>
                    <a:pt x="349" y="166"/>
                  </a:lnTo>
                  <a:lnTo>
                    <a:pt x="338" y="173"/>
                  </a:lnTo>
                  <a:lnTo>
                    <a:pt x="336" y="176"/>
                  </a:lnTo>
                  <a:lnTo>
                    <a:pt x="323" y="176"/>
                  </a:lnTo>
                  <a:lnTo>
                    <a:pt x="322" y="178"/>
                  </a:lnTo>
                  <a:lnTo>
                    <a:pt x="321" y="184"/>
                  </a:lnTo>
                  <a:lnTo>
                    <a:pt x="311" y="188"/>
                  </a:lnTo>
                  <a:lnTo>
                    <a:pt x="304" y="191"/>
                  </a:lnTo>
                  <a:lnTo>
                    <a:pt x="296" y="167"/>
                  </a:lnTo>
                  <a:lnTo>
                    <a:pt x="311" y="158"/>
                  </a:lnTo>
                  <a:lnTo>
                    <a:pt x="302" y="148"/>
                  </a:lnTo>
                  <a:lnTo>
                    <a:pt x="313" y="139"/>
                  </a:lnTo>
                  <a:lnTo>
                    <a:pt x="317" y="146"/>
                  </a:lnTo>
                  <a:lnTo>
                    <a:pt x="322" y="132"/>
                  </a:lnTo>
                  <a:lnTo>
                    <a:pt x="326" y="133"/>
                  </a:lnTo>
                  <a:lnTo>
                    <a:pt x="323" y="148"/>
                  </a:lnTo>
                  <a:lnTo>
                    <a:pt x="330" y="146"/>
                  </a:lnTo>
                  <a:lnTo>
                    <a:pt x="341" y="143"/>
                  </a:lnTo>
                  <a:lnTo>
                    <a:pt x="344" y="144"/>
                  </a:lnTo>
                  <a:lnTo>
                    <a:pt x="348" y="146"/>
                  </a:lnTo>
                  <a:lnTo>
                    <a:pt x="351" y="141"/>
                  </a:lnTo>
                  <a:lnTo>
                    <a:pt x="347" y="136"/>
                  </a:lnTo>
                  <a:lnTo>
                    <a:pt x="343" y="132"/>
                  </a:lnTo>
                  <a:lnTo>
                    <a:pt x="352" y="125"/>
                  </a:lnTo>
                  <a:lnTo>
                    <a:pt x="356" y="139"/>
                  </a:lnTo>
                  <a:lnTo>
                    <a:pt x="360" y="139"/>
                  </a:lnTo>
                  <a:lnTo>
                    <a:pt x="360" y="126"/>
                  </a:lnTo>
                  <a:lnTo>
                    <a:pt x="364" y="125"/>
                  </a:lnTo>
                  <a:lnTo>
                    <a:pt x="360" y="117"/>
                  </a:lnTo>
                  <a:lnTo>
                    <a:pt x="362" y="116"/>
                  </a:lnTo>
                  <a:lnTo>
                    <a:pt x="363" y="113"/>
                  </a:lnTo>
                  <a:lnTo>
                    <a:pt x="358" y="96"/>
                  </a:lnTo>
                  <a:lnTo>
                    <a:pt x="359" y="87"/>
                  </a:lnTo>
                  <a:lnTo>
                    <a:pt x="366" y="86"/>
                  </a:lnTo>
                  <a:lnTo>
                    <a:pt x="371" y="83"/>
                  </a:lnTo>
                  <a:lnTo>
                    <a:pt x="371" y="87"/>
                  </a:lnTo>
                  <a:lnTo>
                    <a:pt x="371" y="95"/>
                  </a:lnTo>
                  <a:lnTo>
                    <a:pt x="375" y="106"/>
                  </a:lnTo>
                  <a:lnTo>
                    <a:pt x="386" y="111"/>
                  </a:lnTo>
                  <a:lnTo>
                    <a:pt x="381" y="129"/>
                  </a:lnTo>
                  <a:lnTo>
                    <a:pt x="382" y="131"/>
                  </a:lnTo>
                  <a:close/>
                  <a:moveTo>
                    <a:pt x="411" y="106"/>
                  </a:moveTo>
                  <a:lnTo>
                    <a:pt x="403" y="118"/>
                  </a:lnTo>
                  <a:lnTo>
                    <a:pt x="400" y="116"/>
                  </a:lnTo>
                  <a:lnTo>
                    <a:pt x="397" y="111"/>
                  </a:lnTo>
                  <a:lnTo>
                    <a:pt x="398" y="107"/>
                  </a:lnTo>
                  <a:lnTo>
                    <a:pt x="398" y="106"/>
                  </a:lnTo>
                  <a:lnTo>
                    <a:pt x="397" y="96"/>
                  </a:lnTo>
                  <a:lnTo>
                    <a:pt x="397" y="91"/>
                  </a:lnTo>
                  <a:lnTo>
                    <a:pt x="401" y="80"/>
                  </a:lnTo>
                  <a:lnTo>
                    <a:pt x="405" y="73"/>
                  </a:lnTo>
                  <a:lnTo>
                    <a:pt x="407" y="71"/>
                  </a:lnTo>
                  <a:lnTo>
                    <a:pt x="408" y="66"/>
                  </a:lnTo>
                  <a:lnTo>
                    <a:pt x="409" y="60"/>
                  </a:lnTo>
                  <a:lnTo>
                    <a:pt x="412" y="56"/>
                  </a:lnTo>
                  <a:lnTo>
                    <a:pt x="413" y="54"/>
                  </a:lnTo>
                  <a:lnTo>
                    <a:pt x="418" y="50"/>
                  </a:lnTo>
                  <a:lnTo>
                    <a:pt x="428" y="46"/>
                  </a:lnTo>
                  <a:lnTo>
                    <a:pt x="433" y="42"/>
                  </a:lnTo>
                  <a:lnTo>
                    <a:pt x="438" y="30"/>
                  </a:lnTo>
                  <a:lnTo>
                    <a:pt x="437" y="20"/>
                  </a:lnTo>
                  <a:lnTo>
                    <a:pt x="441" y="15"/>
                  </a:lnTo>
                  <a:lnTo>
                    <a:pt x="463" y="0"/>
                  </a:lnTo>
                  <a:lnTo>
                    <a:pt x="463" y="0"/>
                  </a:lnTo>
                  <a:lnTo>
                    <a:pt x="467" y="9"/>
                  </a:lnTo>
                  <a:lnTo>
                    <a:pt x="467" y="15"/>
                  </a:lnTo>
                  <a:lnTo>
                    <a:pt x="463" y="19"/>
                  </a:lnTo>
                  <a:lnTo>
                    <a:pt x="460" y="35"/>
                  </a:lnTo>
                  <a:lnTo>
                    <a:pt x="460" y="42"/>
                  </a:lnTo>
                  <a:lnTo>
                    <a:pt x="443" y="64"/>
                  </a:lnTo>
                  <a:lnTo>
                    <a:pt x="438" y="79"/>
                  </a:lnTo>
                  <a:lnTo>
                    <a:pt x="422" y="91"/>
                  </a:lnTo>
                  <a:lnTo>
                    <a:pt x="418" y="92"/>
                  </a:lnTo>
                  <a:lnTo>
                    <a:pt x="413" y="92"/>
                  </a:lnTo>
                  <a:lnTo>
                    <a:pt x="411" y="106"/>
                  </a:lnTo>
                  <a:close/>
                </a:path>
              </a:pathLst>
            </a:custGeom>
            <a:solidFill>
              <a:srgbClr val="85AED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7" name="Freeform 22">
              <a:extLst>
                <a:ext uri="{FF2B5EF4-FFF2-40B4-BE49-F238E27FC236}">
                  <a16:creationId xmlns:a16="http://schemas.microsoft.com/office/drawing/2014/main" id="{6D9610A4-AA8C-45A8-AE67-3521474A735C}"/>
                </a:ext>
              </a:extLst>
            </p:cNvPr>
            <p:cNvSpPr>
              <a:spLocks noEditPoints="1"/>
            </p:cNvSpPr>
            <p:nvPr/>
          </p:nvSpPr>
          <p:spPr bwMode="auto">
            <a:xfrm>
              <a:off x="6154738" y="1131888"/>
              <a:ext cx="1063625" cy="808038"/>
            </a:xfrm>
            <a:custGeom>
              <a:avLst/>
              <a:gdLst>
                <a:gd name="T0" fmla="*/ 90 w 670"/>
                <a:gd name="T1" fmla="*/ 401 h 509"/>
                <a:gd name="T2" fmla="*/ 46 w 670"/>
                <a:gd name="T3" fmla="*/ 463 h 509"/>
                <a:gd name="T4" fmla="*/ 5 w 670"/>
                <a:gd name="T5" fmla="*/ 457 h 509"/>
                <a:gd name="T6" fmla="*/ 18 w 670"/>
                <a:gd name="T7" fmla="*/ 471 h 509"/>
                <a:gd name="T8" fmla="*/ 65 w 670"/>
                <a:gd name="T9" fmla="*/ 424 h 509"/>
                <a:gd name="T10" fmla="*/ 76 w 670"/>
                <a:gd name="T11" fmla="*/ 392 h 509"/>
                <a:gd name="T12" fmla="*/ 110 w 670"/>
                <a:gd name="T13" fmla="*/ 370 h 509"/>
                <a:gd name="T14" fmla="*/ 71 w 670"/>
                <a:gd name="T15" fmla="*/ 374 h 509"/>
                <a:gd name="T16" fmla="*/ 170 w 670"/>
                <a:gd name="T17" fmla="*/ 356 h 509"/>
                <a:gd name="T18" fmla="*/ 230 w 670"/>
                <a:gd name="T19" fmla="*/ 254 h 509"/>
                <a:gd name="T20" fmla="*/ 169 w 670"/>
                <a:gd name="T21" fmla="*/ 311 h 509"/>
                <a:gd name="T22" fmla="*/ 140 w 670"/>
                <a:gd name="T23" fmla="*/ 293 h 509"/>
                <a:gd name="T24" fmla="*/ 138 w 670"/>
                <a:gd name="T25" fmla="*/ 263 h 509"/>
                <a:gd name="T26" fmla="*/ 154 w 670"/>
                <a:gd name="T27" fmla="*/ 248 h 509"/>
                <a:gd name="T28" fmla="*/ 147 w 670"/>
                <a:gd name="T29" fmla="*/ 220 h 509"/>
                <a:gd name="T30" fmla="*/ 203 w 670"/>
                <a:gd name="T31" fmla="*/ 205 h 509"/>
                <a:gd name="T32" fmla="*/ 286 w 670"/>
                <a:gd name="T33" fmla="*/ 195 h 509"/>
                <a:gd name="T34" fmla="*/ 269 w 670"/>
                <a:gd name="T35" fmla="*/ 164 h 509"/>
                <a:gd name="T36" fmla="*/ 297 w 670"/>
                <a:gd name="T37" fmla="*/ 158 h 509"/>
                <a:gd name="T38" fmla="*/ 374 w 670"/>
                <a:gd name="T39" fmla="*/ 98 h 509"/>
                <a:gd name="T40" fmla="*/ 352 w 670"/>
                <a:gd name="T41" fmla="*/ 73 h 509"/>
                <a:gd name="T42" fmla="*/ 295 w 670"/>
                <a:gd name="T43" fmla="*/ 75 h 509"/>
                <a:gd name="T44" fmla="*/ 282 w 670"/>
                <a:gd name="T45" fmla="*/ 64 h 509"/>
                <a:gd name="T46" fmla="*/ 484 w 670"/>
                <a:gd name="T47" fmla="*/ 51 h 509"/>
                <a:gd name="T48" fmla="*/ 450 w 670"/>
                <a:gd name="T49" fmla="*/ 58 h 509"/>
                <a:gd name="T50" fmla="*/ 520 w 670"/>
                <a:gd name="T51" fmla="*/ 14 h 509"/>
                <a:gd name="T52" fmla="*/ 593 w 670"/>
                <a:gd name="T53" fmla="*/ 49 h 509"/>
                <a:gd name="T54" fmla="*/ 656 w 670"/>
                <a:gd name="T55" fmla="*/ 178 h 509"/>
                <a:gd name="T56" fmla="*/ 574 w 670"/>
                <a:gd name="T57" fmla="*/ 266 h 509"/>
                <a:gd name="T58" fmla="*/ 511 w 670"/>
                <a:gd name="T59" fmla="*/ 288 h 509"/>
                <a:gd name="T60" fmla="*/ 473 w 670"/>
                <a:gd name="T61" fmla="*/ 311 h 509"/>
                <a:gd name="T62" fmla="*/ 451 w 670"/>
                <a:gd name="T63" fmla="*/ 375 h 509"/>
                <a:gd name="T64" fmla="*/ 441 w 670"/>
                <a:gd name="T65" fmla="*/ 484 h 509"/>
                <a:gd name="T66" fmla="*/ 345 w 670"/>
                <a:gd name="T67" fmla="*/ 480 h 509"/>
                <a:gd name="T68" fmla="*/ 213 w 670"/>
                <a:gd name="T69" fmla="*/ 457 h 509"/>
                <a:gd name="T70" fmla="*/ 98 w 670"/>
                <a:gd name="T71" fmla="*/ 478 h 509"/>
                <a:gd name="T72" fmla="*/ 146 w 670"/>
                <a:gd name="T73" fmla="*/ 441 h 509"/>
                <a:gd name="T74" fmla="*/ 172 w 670"/>
                <a:gd name="T75" fmla="*/ 419 h 509"/>
                <a:gd name="T76" fmla="*/ 184 w 670"/>
                <a:gd name="T77" fmla="*/ 398 h 509"/>
                <a:gd name="T78" fmla="*/ 184 w 670"/>
                <a:gd name="T79" fmla="*/ 377 h 509"/>
                <a:gd name="T80" fmla="*/ 192 w 670"/>
                <a:gd name="T81" fmla="*/ 336 h 509"/>
                <a:gd name="T82" fmla="*/ 244 w 670"/>
                <a:gd name="T83" fmla="*/ 315 h 509"/>
                <a:gd name="T84" fmla="*/ 255 w 670"/>
                <a:gd name="T85" fmla="*/ 239 h 509"/>
                <a:gd name="T86" fmla="*/ 273 w 670"/>
                <a:gd name="T87" fmla="*/ 284 h 509"/>
                <a:gd name="T88" fmla="*/ 305 w 670"/>
                <a:gd name="T89" fmla="*/ 265 h 509"/>
                <a:gd name="T90" fmla="*/ 285 w 670"/>
                <a:gd name="T91" fmla="*/ 205 h 509"/>
                <a:gd name="T92" fmla="*/ 348 w 670"/>
                <a:gd name="T93" fmla="*/ 284 h 509"/>
                <a:gd name="T94" fmla="*/ 312 w 670"/>
                <a:gd name="T95" fmla="*/ 224 h 509"/>
                <a:gd name="T96" fmla="*/ 315 w 670"/>
                <a:gd name="T97" fmla="*/ 205 h 509"/>
                <a:gd name="T98" fmla="*/ 374 w 670"/>
                <a:gd name="T99" fmla="*/ 139 h 509"/>
                <a:gd name="T100" fmla="*/ 375 w 670"/>
                <a:gd name="T101" fmla="*/ 229 h 509"/>
                <a:gd name="T102" fmla="*/ 382 w 670"/>
                <a:gd name="T103" fmla="*/ 160 h 509"/>
                <a:gd name="T104" fmla="*/ 435 w 670"/>
                <a:gd name="T105" fmla="*/ 104 h 509"/>
                <a:gd name="T106" fmla="*/ 408 w 670"/>
                <a:gd name="T107" fmla="*/ 261 h 509"/>
                <a:gd name="T108" fmla="*/ 481 w 670"/>
                <a:gd name="T109" fmla="*/ 202 h 509"/>
                <a:gd name="T110" fmla="*/ 461 w 670"/>
                <a:gd name="T111" fmla="*/ 124 h 509"/>
                <a:gd name="T112" fmla="*/ 483 w 670"/>
                <a:gd name="T113" fmla="*/ 113 h 509"/>
                <a:gd name="T114" fmla="*/ 506 w 670"/>
                <a:gd name="T115" fmla="*/ 81 h 509"/>
                <a:gd name="T116" fmla="*/ 595 w 670"/>
                <a:gd name="T117" fmla="*/ 124 h 509"/>
                <a:gd name="T118" fmla="*/ 582 w 670"/>
                <a:gd name="T119" fmla="*/ 73 h 509"/>
                <a:gd name="T120" fmla="*/ 524 w 670"/>
                <a:gd name="T121" fmla="*/ 34 h 509"/>
                <a:gd name="T122" fmla="*/ 370 w 670"/>
                <a:gd name="T123" fmla="*/ 6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509">
                  <a:moveTo>
                    <a:pt x="120" y="426"/>
                  </a:moveTo>
                  <a:lnTo>
                    <a:pt x="119" y="426"/>
                  </a:lnTo>
                  <a:lnTo>
                    <a:pt x="119" y="424"/>
                  </a:lnTo>
                  <a:lnTo>
                    <a:pt x="120" y="424"/>
                  </a:lnTo>
                  <a:lnTo>
                    <a:pt x="124" y="415"/>
                  </a:lnTo>
                  <a:lnTo>
                    <a:pt x="135" y="392"/>
                  </a:lnTo>
                  <a:lnTo>
                    <a:pt x="150" y="411"/>
                  </a:lnTo>
                  <a:lnTo>
                    <a:pt x="151" y="412"/>
                  </a:lnTo>
                  <a:lnTo>
                    <a:pt x="146" y="419"/>
                  </a:lnTo>
                  <a:lnTo>
                    <a:pt x="142" y="422"/>
                  </a:lnTo>
                  <a:lnTo>
                    <a:pt x="131" y="426"/>
                  </a:lnTo>
                  <a:lnTo>
                    <a:pt x="120" y="426"/>
                  </a:lnTo>
                  <a:close/>
                  <a:moveTo>
                    <a:pt x="76" y="392"/>
                  </a:moveTo>
                  <a:lnTo>
                    <a:pt x="79" y="394"/>
                  </a:lnTo>
                  <a:lnTo>
                    <a:pt x="82" y="393"/>
                  </a:lnTo>
                  <a:lnTo>
                    <a:pt x="84" y="394"/>
                  </a:lnTo>
                  <a:lnTo>
                    <a:pt x="84" y="400"/>
                  </a:lnTo>
                  <a:lnTo>
                    <a:pt x="84" y="403"/>
                  </a:lnTo>
                  <a:lnTo>
                    <a:pt x="87" y="403"/>
                  </a:lnTo>
                  <a:lnTo>
                    <a:pt x="90" y="401"/>
                  </a:lnTo>
                  <a:lnTo>
                    <a:pt x="91" y="398"/>
                  </a:lnTo>
                  <a:lnTo>
                    <a:pt x="94" y="401"/>
                  </a:lnTo>
                  <a:lnTo>
                    <a:pt x="91" y="408"/>
                  </a:lnTo>
                  <a:lnTo>
                    <a:pt x="91" y="411"/>
                  </a:lnTo>
                  <a:lnTo>
                    <a:pt x="94" y="423"/>
                  </a:lnTo>
                  <a:lnTo>
                    <a:pt x="95" y="427"/>
                  </a:lnTo>
                  <a:lnTo>
                    <a:pt x="97" y="443"/>
                  </a:lnTo>
                  <a:lnTo>
                    <a:pt x="95" y="448"/>
                  </a:lnTo>
                  <a:lnTo>
                    <a:pt x="93" y="452"/>
                  </a:lnTo>
                  <a:lnTo>
                    <a:pt x="90" y="458"/>
                  </a:lnTo>
                  <a:lnTo>
                    <a:pt x="87" y="460"/>
                  </a:lnTo>
                  <a:lnTo>
                    <a:pt x="89" y="471"/>
                  </a:lnTo>
                  <a:lnTo>
                    <a:pt x="83" y="473"/>
                  </a:lnTo>
                  <a:lnTo>
                    <a:pt x="82" y="473"/>
                  </a:lnTo>
                  <a:lnTo>
                    <a:pt x="82" y="471"/>
                  </a:lnTo>
                  <a:lnTo>
                    <a:pt x="80" y="467"/>
                  </a:lnTo>
                  <a:lnTo>
                    <a:pt x="69" y="461"/>
                  </a:lnTo>
                  <a:lnTo>
                    <a:pt x="68" y="460"/>
                  </a:lnTo>
                  <a:lnTo>
                    <a:pt x="65" y="453"/>
                  </a:lnTo>
                  <a:lnTo>
                    <a:pt x="46" y="463"/>
                  </a:lnTo>
                  <a:lnTo>
                    <a:pt x="42" y="469"/>
                  </a:lnTo>
                  <a:lnTo>
                    <a:pt x="35" y="458"/>
                  </a:lnTo>
                  <a:lnTo>
                    <a:pt x="33" y="469"/>
                  </a:lnTo>
                  <a:lnTo>
                    <a:pt x="28" y="482"/>
                  </a:lnTo>
                  <a:lnTo>
                    <a:pt x="22" y="482"/>
                  </a:lnTo>
                  <a:lnTo>
                    <a:pt x="20" y="482"/>
                  </a:lnTo>
                  <a:lnTo>
                    <a:pt x="18" y="486"/>
                  </a:lnTo>
                  <a:lnTo>
                    <a:pt x="13" y="493"/>
                  </a:lnTo>
                  <a:lnTo>
                    <a:pt x="12" y="495"/>
                  </a:lnTo>
                  <a:lnTo>
                    <a:pt x="5" y="505"/>
                  </a:lnTo>
                  <a:lnTo>
                    <a:pt x="3" y="502"/>
                  </a:lnTo>
                  <a:lnTo>
                    <a:pt x="8" y="494"/>
                  </a:lnTo>
                  <a:lnTo>
                    <a:pt x="7" y="490"/>
                  </a:lnTo>
                  <a:lnTo>
                    <a:pt x="5" y="486"/>
                  </a:lnTo>
                  <a:lnTo>
                    <a:pt x="3" y="480"/>
                  </a:lnTo>
                  <a:lnTo>
                    <a:pt x="3" y="479"/>
                  </a:lnTo>
                  <a:lnTo>
                    <a:pt x="0" y="472"/>
                  </a:lnTo>
                  <a:lnTo>
                    <a:pt x="7" y="464"/>
                  </a:lnTo>
                  <a:lnTo>
                    <a:pt x="8" y="464"/>
                  </a:lnTo>
                  <a:lnTo>
                    <a:pt x="5" y="457"/>
                  </a:lnTo>
                  <a:lnTo>
                    <a:pt x="5" y="456"/>
                  </a:lnTo>
                  <a:lnTo>
                    <a:pt x="5" y="454"/>
                  </a:lnTo>
                  <a:lnTo>
                    <a:pt x="15" y="450"/>
                  </a:lnTo>
                  <a:lnTo>
                    <a:pt x="16" y="449"/>
                  </a:lnTo>
                  <a:lnTo>
                    <a:pt x="18" y="448"/>
                  </a:lnTo>
                  <a:lnTo>
                    <a:pt x="18" y="446"/>
                  </a:lnTo>
                  <a:lnTo>
                    <a:pt x="19" y="443"/>
                  </a:lnTo>
                  <a:lnTo>
                    <a:pt x="18" y="434"/>
                  </a:lnTo>
                  <a:lnTo>
                    <a:pt x="20" y="434"/>
                  </a:lnTo>
                  <a:lnTo>
                    <a:pt x="27" y="434"/>
                  </a:lnTo>
                  <a:lnTo>
                    <a:pt x="27" y="428"/>
                  </a:lnTo>
                  <a:lnTo>
                    <a:pt x="38" y="423"/>
                  </a:lnTo>
                  <a:lnTo>
                    <a:pt x="38" y="426"/>
                  </a:lnTo>
                  <a:lnTo>
                    <a:pt x="37" y="437"/>
                  </a:lnTo>
                  <a:lnTo>
                    <a:pt x="31" y="443"/>
                  </a:lnTo>
                  <a:lnTo>
                    <a:pt x="24" y="449"/>
                  </a:lnTo>
                  <a:lnTo>
                    <a:pt x="24" y="449"/>
                  </a:lnTo>
                  <a:lnTo>
                    <a:pt x="18" y="449"/>
                  </a:lnTo>
                  <a:lnTo>
                    <a:pt x="15" y="457"/>
                  </a:lnTo>
                  <a:lnTo>
                    <a:pt x="18" y="471"/>
                  </a:lnTo>
                  <a:lnTo>
                    <a:pt x="12" y="479"/>
                  </a:lnTo>
                  <a:lnTo>
                    <a:pt x="13" y="479"/>
                  </a:lnTo>
                  <a:lnTo>
                    <a:pt x="16" y="482"/>
                  </a:lnTo>
                  <a:lnTo>
                    <a:pt x="20" y="476"/>
                  </a:lnTo>
                  <a:lnTo>
                    <a:pt x="23" y="472"/>
                  </a:lnTo>
                  <a:lnTo>
                    <a:pt x="22" y="458"/>
                  </a:lnTo>
                  <a:lnTo>
                    <a:pt x="41" y="443"/>
                  </a:lnTo>
                  <a:lnTo>
                    <a:pt x="43" y="448"/>
                  </a:lnTo>
                  <a:lnTo>
                    <a:pt x="48" y="450"/>
                  </a:lnTo>
                  <a:lnTo>
                    <a:pt x="48" y="452"/>
                  </a:lnTo>
                  <a:lnTo>
                    <a:pt x="46" y="446"/>
                  </a:lnTo>
                  <a:lnTo>
                    <a:pt x="45" y="441"/>
                  </a:lnTo>
                  <a:lnTo>
                    <a:pt x="45" y="439"/>
                  </a:lnTo>
                  <a:lnTo>
                    <a:pt x="45" y="424"/>
                  </a:lnTo>
                  <a:lnTo>
                    <a:pt x="50" y="426"/>
                  </a:lnTo>
                  <a:lnTo>
                    <a:pt x="61" y="427"/>
                  </a:lnTo>
                  <a:lnTo>
                    <a:pt x="65" y="433"/>
                  </a:lnTo>
                  <a:lnTo>
                    <a:pt x="67" y="434"/>
                  </a:lnTo>
                  <a:lnTo>
                    <a:pt x="68" y="428"/>
                  </a:lnTo>
                  <a:lnTo>
                    <a:pt x="65" y="424"/>
                  </a:lnTo>
                  <a:lnTo>
                    <a:pt x="64" y="420"/>
                  </a:lnTo>
                  <a:lnTo>
                    <a:pt x="64" y="419"/>
                  </a:lnTo>
                  <a:lnTo>
                    <a:pt x="53" y="416"/>
                  </a:lnTo>
                  <a:lnTo>
                    <a:pt x="50" y="415"/>
                  </a:lnTo>
                  <a:lnTo>
                    <a:pt x="48" y="409"/>
                  </a:lnTo>
                  <a:lnTo>
                    <a:pt x="48" y="407"/>
                  </a:lnTo>
                  <a:lnTo>
                    <a:pt x="48" y="404"/>
                  </a:lnTo>
                  <a:lnTo>
                    <a:pt x="57" y="392"/>
                  </a:lnTo>
                  <a:lnTo>
                    <a:pt x="60" y="393"/>
                  </a:lnTo>
                  <a:lnTo>
                    <a:pt x="63" y="393"/>
                  </a:lnTo>
                  <a:lnTo>
                    <a:pt x="69" y="403"/>
                  </a:lnTo>
                  <a:lnTo>
                    <a:pt x="71" y="400"/>
                  </a:lnTo>
                  <a:lnTo>
                    <a:pt x="67" y="389"/>
                  </a:lnTo>
                  <a:lnTo>
                    <a:pt x="61" y="385"/>
                  </a:lnTo>
                  <a:lnTo>
                    <a:pt x="61" y="379"/>
                  </a:lnTo>
                  <a:lnTo>
                    <a:pt x="61" y="378"/>
                  </a:lnTo>
                  <a:lnTo>
                    <a:pt x="63" y="378"/>
                  </a:lnTo>
                  <a:lnTo>
                    <a:pt x="68" y="385"/>
                  </a:lnTo>
                  <a:lnTo>
                    <a:pt x="72" y="389"/>
                  </a:lnTo>
                  <a:lnTo>
                    <a:pt x="76" y="392"/>
                  </a:lnTo>
                  <a:close/>
                  <a:moveTo>
                    <a:pt x="179" y="386"/>
                  </a:moveTo>
                  <a:lnTo>
                    <a:pt x="164" y="403"/>
                  </a:lnTo>
                  <a:lnTo>
                    <a:pt x="155" y="409"/>
                  </a:lnTo>
                  <a:lnTo>
                    <a:pt x="155" y="411"/>
                  </a:lnTo>
                  <a:lnTo>
                    <a:pt x="154" y="408"/>
                  </a:lnTo>
                  <a:lnTo>
                    <a:pt x="154" y="407"/>
                  </a:lnTo>
                  <a:lnTo>
                    <a:pt x="153" y="405"/>
                  </a:lnTo>
                  <a:lnTo>
                    <a:pt x="147" y="393"/>
                  </a:lnTo>
                  <a:lnTo>
                    <a:pt x="143" y="381"/>
                  </a:lnTo>
                  <a:lnTo>
                    <a:pt x="144" y="379"/>
                  </a:lnTo>
                  <a:lnTo>
                    <a:pt x="146" y="375"/>
                  </a:lnTo>
                  <a:lnTo>
                    <a:pt x="157" y="388"/>
                  </a:lnTo>
                  <a:lnTo>
                    <a:pt x="158" y="388"/>
                  </a:lnTo>
                  <a:lnTo>
                    <a:pt x="161" y="388"/>
                  </a:lnTo>
                  <a:lnTo>
                    <a:pt x="155" y="379"/>
                  </a:lnTo>
                  <a:lnTo>
                    <a:pt x="153" y="375"/>
                  </a:lnTo>
                  <a:lnTo>
                    <a:pt x="168" y="375"/>
                  </a:lnTo>
                  <a:lnTo>
                    <a:pt x="176" y="383"/>
                  </a:lnTo>
                  <a:lnTo>
                    <a:pt x="179" y="386"/>
                  </a:lnTo>
                  <a:close/>
                  <a:moveTo>
                    <a:pt x="110" y="370"/>
                  </a:moveTo>
                  <a:lnTo>
                    <a:pt x="104" y="375"/>
                  </a:lnTo>
                  <a:lnTo>
                    <a:pt x="99" y="367"/>
                  </a:lnTo>
                  <a:lnTo>
                    <a:pt x="108" y="363"/>
                  </a:lnTo>
                  <a:lnTo>
                    <a:pt x="110" y="370"/>
                  </a:lnTo>
                  <a:close/>
                  <a:moveTo>
                    <a:pt x="79" y="364"/>
                  </a:moveTo>
                  <a:lnTo>
                    <a:pt x="90" y="368"/>
                  </a:lnTo>
                  <a:lnTo>
                    <a:pt x="95" y="364"/>
                  </a:lnTo>
                  <a:lnTo>
                    <a:pt x="98" y="373"/>
                  </a:lnTo>
                  <a:lnTo>
                    <a:pt x="98" y="374"/>
                  </a:lnTo>
                  <a:lnTo>
                    <a:pt x="98" y="379"/>
                  </a:lnTo>
                  <a:lnTo>
                    <a:pt x="99" y="383"/>
                  </a:lnTo>
                  <a:lnTo>
                    <a:pt x="91" y="388"/>
                  </a:lnTo>
                  <a:lnTo>
                    <a:pt x="83" y="386"/>
                  </a:lnTo>
                  <a:lnTo>
                    <a:pt x="82" y="386"/>
                  </a:lnTo>
                  <a:lnTo>
                    <a:pt x="80" y="386"/>
                  </a:lnTo>
                  <a:lnTo>
                    <a:pt x="78" y="382"/>
                  </a:lnTo>
                  <a:lnTo>
                    <a:pt x="75" y="378"/>
                  </a:lnTo>
                  <a:lnTo>
                    <a:pt x="74" y="377"/>
                  </a:lnTo>
                  <a:lnTo>
                    <a:pt x="72" y="375"/>
                  </a:lnTo>
                  <a:lnTo>
                    <a:pt x="71" y="374"/>
                  </a:lnTo>
                  <a:lnTo>
                    <a:pt x="68" y="373"/>
                  </a:lnTo>
                  <a:lnTo>
                    <a:pt x="63" y="367"/>
                  </a:lnTo>
                  <a:lnTo>
                    <a:pt x="65" y="358"/>
                  </a:lnTo>
                  <a:lnTo>
                    <a:pt x="68" y="359"/>
                  </a:lnTo>
                  <a:lnTo>
                    <a:pt x="74" y="360"/>
                  </a:lnTo>
                  <a:lnTo>
                    <a:pt x="79" y="364"/>
                  </a:lnTo>
                  <a:close/>
                  <a:moveTo>
                    <a:pt x="93" y="359"/>
                  </a:moveTo>
                  <a:lnTo>
                    <a:pt x="91" y="359"/>
                  </a:lnTo>
                  <a:lnTo>
                    <a:pt x="80" y="358"/>
                  </a:lnTo>
                  <a:lnTo>
                    <a:pt x="79" y="358"/>
                  </a:lnTo>
                  <a:lnTo>
                    <a:pt x="82" y="351"/>
                  </a:lnTo>
                  <a:lnTo>
                    <a:pt x="90" y="345"/>
                  </a:lnTo>
                  <a:lnTo>
                    <a:pt x="90" y="349"/>
                  </a:lnTo>
                  <a:lnTo>
                    <a:pt x="89" y="352"/>
                  </a:lnTo>
                  <a:lnTo>
                    <a:pt x="89" y="353"/>
                  </a:lnTo>
                  <a:lnTo>
                    <a:pt x="91" y="355"/>
                  </a:lnTo>
                  <a:lnTo>
                    <a:pt x="91" y="358"/>
                  </a:lnTo>
                  <a:lnTo>
                    <a:pt x="93" y="359"/>
                  </a:lnTo>
                  <a:close/>
                  <a:moveTo>
                    <a:pt x="180" y="338"/>
                  </a:moveTo>
                  <a:lnTo>
                    <a:pt x="170" y="356"/>
                  </a:lnTo>
                  <a:lnTo>
                    <a:pt x="169" y="356"/>
                  </a:lnTo>
                  <a:lnTo>
                    <a:pt x="165" y="355"/>
                  </a:lnTo>
                  <a:lnTo>
                    <a:pt x="166" y="334"/>
                  </a:lnTo>
                  <a:lnTo>
                    <a:pt x="180" y="328"/>
                  </a:lnTo>
                  <a:lnTo>
                    <a:pt x="184" y="330"/>
                  </a:lnTo>
                  <a:lnTo>
                    <a:pt x="180" y="338"/>
                  </a:lnTo>
                  <a:close/>
                  <a:moveTo>
                    <a:pt x="207" y="218"/>
                  </a:moveTo>
                  <a:lnTo>
                    <a:pt x="203" y="229"/>
                  </a:lnTo>
                  <a:lnTo>
                    <a:pt x="209" y="231"/>
                  </a:lnTo>
                  <a:lnTo>
                    <a:pt x="217" y="218"/>
                  </a:lnTo>
                  <a:lnTo>
                    <a:pt x="224" y="223"/>
                  </a:lnTo>
                  <a:lnTo>
                    <a:pt x="221" y="228"/>
                  </a:lnTo>
                  <a:lnTo>
                    <a:pt x="220" y="229"/>
                  </a:lnTo>
                  <a:lnTo>
                    <a:pt x="214" y="239"/>
                  </a:lnTo>
                  <a:lnTo>
                    <a:pt x="218" y="242"/>
                  </a:lnTo>
                  <a:lnTo>
                    <a:pt x="224" y="233"/>
                  </a:lnTo>
                  <a:lnTo>
                    <a:pt x="226" y="238"/>
                  </a:lnTo>
                  <a:lnTo>
                    <a:pt x="228" y="251"/>
                  </a:lnTo>
                  <a:lnTo>
                    <a:pt x="229" y="253"/>
                  </a:lnTo>
                  <a:lnTo>
                    <a:pt x="230" y="254"/>
                  </a:lnTo>
                  <a:lnTo>
                    <a:pt x="229" y="255"/>
                  </a:lnTo>
                  <a:lnTo>
                    <a:pt x="225" y="258"/>
                  </a:lnTo>
                  <a:lnTo>
                    <a:pt x="217" y="261"/>
                  </a:lnTo>
                  <a:lnTo>
                    <a:pt x="211" y="266"/>
                  </a:lnTo>
                  <a:lnTo>
                    <a:pt x="211" y="269"/>
                  </a:lnTo>
                  <a:lnTo>
                    <a:pt x="217" y="280"/>
                  </a:lnTo>
                  <a:lnTo>
                    <a:pt x="218" y="285"/>
                  </a:lnTo>
                  <a:lnTo>
                    <a:pt x="211" y="292"/>
                  </a:lnTo>
                  <a:lnTo>
                    <a:pt x="224" y="300"/>
                  </a:lnTo>
                  <a:lnTo>
                    <a:pt x="211" y="310"/>
                  </a:lnTo>
                  <a:lnTo>
                    <a:pt x="207" y="311"/>
                  </a:lnTo>
                  <a:lnTo>
                    <a:pt x="199" y="308"/>
                  </a:lnTo>
                  <a:lnTo>
                    <a:pt x="180" y="313"/>
                  </a:lnTo>
                  <a:lnTo>
                    <a:pt x="177" y="314"/>
                  </a:lnTo>
                  <a:lnTo>
                    <a:pt x="180" y="302"/>
                  </a:lnTo>
                  <a:lnTo>
                    <a:pt x="180" y="298"/>
                  </a:lnTo>
                  <a:lnTo>
                    <a:pt x="170" y="300"/>
                  </a:lnTo>
                  <a:lnTo>
                    <a:pt x="170" y="302"/>
                  </a:lnTo>
                  <a:lnTo>
                    <a:pt x="170" y="306"/>
                  </a:lnTo>
                  <a:lnTo>
                    <a:pt x="169" y="311"/>
                  </a:lnTo>
                  <a:lnTo>
                    <a:pt x="149" y="330"/>
                  </a:lnTo>
                  <a:lnTo>
                    <a:pt x="149" y="332"/>
                  </a:lnTo>
                  <a:lnTo>
                    <a:pt x="153" y="347"/>
                  </a:lnTo>
                  <a:lnTo>
                    <a:pt x="146" y="349"/>
                  </a:lnTo>
                  <a:lnTo>
                    <a:pt x="136" y="352"/>
                  </a:lnTo>
                  <a:lnTo>
                    <a:pt x="136" y="333"/>
                  </a:lnTo>
                  <a:lnTo>
                    <a:pt x="125" y="336"/>
                  </a:lnTo>
                  <a:lnTo>
                    <a:pt x="113" y="338"/>
                  </a:lnTo>
                  <a:lnTo>
                    <a:pt x="112" y="322"/>
                  </a:lnTo>
                  <a:lnTo>
                    <a:pt x="131" y="318"/>
                  </a:lnTo>
                  <a:lnTo>
                    <a:pt x="136" y="315"/>
                  </a:lnTo>
                  <a:lnTo>
                    <a:pt x="136" y="308"/>
                  </a:lnTo>
                  <a:lnTo>
                    <a:pt x="136" y="304"/>
                  </a:lnTo>
                  <a:lnTo>
                    <a:pt x="125" y="302"/>
                  </a:lnTo>
                  <a:lnTo>
                    <a:pt x="120" y="299"/>
                  </a:lnTo>
                  <a:lnTo>
                    <a:pt x="120" y="298"/>
                  </a:lnTo>
                  <a:lnTo>
                    <a:pt x="120" y="293"/>
                  </a:lnTo>
                  <a:lnTo>
                    <a:pt x="131" y="291"/>
                  </a:lnTo>
                  <a:lnTo>
                    <a:pt x="139" y="295"/>
                  </a:lnTo>
                  <a:lnTo>
                    <a:pt x="140" y="293"/>
                  </a:lnTo>
                  <a:lnTo>
                    <a:pt x="143" y="292"/>
                  </a:lnTo>
                  <a:lnTo>
                    <a:pt x="144" y="292"/>
                  </a:lnTo>
                  <a:lnTo>
                    <a:pt x="143" y="292"/>
                  </a:lnTo>
                  <a:lnTo>
                    <a:pt x="143" y="291"/>
                  </a:lnTo>
                  <a:lnTo>
                    <a:pt x="142" y="285"/>
                  </a:lnTo>
                  <a:lnTo>
                    <a:pt x="147" y="280"/>
                  </a:lnTo>
                  <a:lnTo>
                    <a:pt x="146" y="277"/>
                  </a:lnTo>
                  <a:lnTo>
                    <a:pt x="140" y="278"/>
                  </a:lnTo>
                  <a:lnTo>
                    <a:pt x="139" y="280"/>
                  </a:lnTo>
                  <a:lnTo>
                    <a:pt x="136" y="285"/>
                  </a:lnTo>
                  <a:lnTo>
                    <a:pt x="134" y="284"/>
                  </a:lnTo>
                  <a:lnTo>
                    <a:pt x="129" y="283"/>
                  </a:lnTo>
                  <a:lnTo>
                    <a:pt x="127" y="281"/>
                  </a:lnTo>
                  <a:lnTo>
                    <a:pt x="120" y="272"/>
                  </a:lnTo>
                  <a:lnTo>
                    <a:pt x="131" y="268"/>
                  </a:lnTo>
                  <a:lnTo>
                    <a:pt x="135" y="268"/>
                  </a:lnTo>
                  <a:lnTo>
                    <a:pt x="142" y="272"/>
                  </a:lnTo>
                  <a:lnTo>
                    <a:pt x="142" y="268"/>
                  </a:lnTo>
                  <a:lnTo>
                    <a:pt x="139" y="265"/>
                  </a:lnTo>
                  <a:lnTo>
                    <a:pt x="138" y="263"/>
                  </a:lnTo>
                  <a:lnTo>
                    <a:pt x="134" y="261"/>
                  </a:lnTo>
                  <a:lnTo>
                    <a:pt x="134" y="259"/>
                  </a:lnTo>
                  <a:lnTo>
                    <a:pt x="135" y="259"/>
                  </a:lnTo>
                  <a:lnTo>
                    <a:pt x="139" y="259"/>
                  </a:lnTo>
                  <a:lnTo>
                    <a:pt x="142" y="259"/>
                  </a:lnTo>
                  <a:lnTo>
                    <a:pt x="143" y="257"/>
                  </a:lnTo>
                  <a:lnTo>
                    <a:pt x="138" y="255"/>
                  </a:lnTo>
                  <a:lnTo>
                    <a:pt x="132" y="254"/>
                  </a:lnTo>
                  <a:lnTo>
                    <a:pt x="128" y="258"/>
                  </a:lnTo>
                  <a:lnTo>
                    <a:pt x="125" y="258"/>
                  </a:lnTo>
                  <a:lnTo>
                    <a:pt x="116" y="259"/>
                  </a:lnTo>
                  <a:lnTo>
                    <a:pt x="123" y="248"/>
                  </a:lnTo>
                  <a:lnTo>
                    <a:pt x="128" y="250"/>
                  </a:lnTo>
                  <a:lnTo>
                    <a:pt x="138" y="251"/>
                  </a:lnTo>
                  <a:lnTo>
                    <a:pt x="140" y="248"/>
                  </a:lnTo>
                  <a:lnTo>
                    <a:pt x="143" y="244"/>
                  </a:lnTo>
                  <a:lnTo>
                    <a:pt x="149" y="243"/>
                  </a:lnTo>
                  <a:lnTo>
                    <a:pt x="154" y="244"/>
                  </a:lnTo>
                  <a:lnTo>
                    <a:pt x="154" y="246"/>
                  </a:lnTo>
                  <a:lnTo>
                    <a:pt x="154" y="248"/>
                  </a:lnTo>
                  <a:lnTo>
                    <a:pt x="157" y="250"/>
                  </a:lnTo>
                  <a:lnTo>
                    <a:pt x="158" y="251"/>
                  </a:lnTo>
                  <a:lnTo>
                    <a:pt x="166" y="257"/>
                  </a:lnTo>
                  <a:lnTo>
                    <a:pt x="168" y="250"/>
                  </a:lnTo>
                  <a:lnTo>
                    <a:pt x="157" y="247"/>
                  </a:lnTo>
                  <a:lnTo>
                    <a:pt x="157" y="246"/>
                  </a:lnTo>
                  <a:lnTo>
                    <a:pt x="161" y="243"/>
                  </a:lnTo>
                  <a:lnTo>
                    <a:pt x="172" y="240"/>
                  </a:lnTo>
                  <a:lnTo>
                    <a:pt x="173" y="240"/>
                  </a:lnTo>
                  <a:lnTo>
                    <a:pt x="176" y="242"/>
                  </a:lnTo>
                  <a:lnTo>
                    <a:pt x="176" y="238"/>
                  </a:lnTo>
                  <a:lnTo>
                    <a:pt x="172" y="235"/>
                  </a:lnTo>
                  <a:lnTo>
                    <a:pt x="170" y="235"/>
                  </a:lnTo>
                  <a:lnTo>
                    <a:pt x="169" y="235"/>
                  </a:lnTo>
                  <a:lnTo>
                    <a:pt x="165" y="238"/>
                  </a:lnTo>
                  <a:lnTo>
                    <a:pt x="161" y="238"/>
                  </a:lnTo>
                  <a:lnTo>
                    <a:pt x="154" y="236"/>
                  </a:lnTo>
                  <a:lnTo>
                    <a:pt x="151" y="233"/>
                  </a:lnTo>
                  <a:lnTo>
                    <a:pt x="149" y="227"/>
                  </a:lnTo>
                  <a:lnTo>
                    <a:pt x="147" y="220"/>
                  </a:lnTo>
                  <a:lnTo>
                    <a:pt x="150" y="223"/>
                  </a:lnTo>
                  <a:lnTo>
                    <a:pt x="158" y="228"/>
                  </a:lnTo>
                  <a:lnTo>
                    <a:pt x="162" y="224"/>
                  </a:lnTo>
                  <a:lnTo>
                    <a:pt x="158" y="214"/>
                  </a:lnTo>
                  <a:lnTo>
                    <a:pt x="159" y="210"/>
                  </a:lnTo>
                  <a:lnTo>
                    <a:pt x="168" y="214"/>
                  </a:lnTo>
                  <a:lnTo>
                    <a:pt x="174" y="220"/>
                  </a:lnTo>
                  <a:lnTo>
                    <a:pt x="177" y="224"/>
                  </a:lnTo>
                  <a:lnTo>
                    <a:pt x="180" y="224"/>
                  </a:lnTo>
                  <a:lnTo>
                    <a:pt x="181" y="224"/>
                  </a:lnTo>
                  <a:lnTo>
                    <a:pt x="180" y="223"/>
                  </a:lnTo>
                  <a:lnTo>
                    <a:pt x="168" y="206"/>
                  </a:lnTo>
                  <a:lnTo>
                    <a:pt x="173" y="198"/>
                  </a:lnTo>
                  <a:lnTo>
                    <a:pt x="174" y="198"/>
                  </a:lnTo>
                  <a:lnTo>
                    <a:pt x="180" y="202"/>
                  </a:lnTo>
                  <a:lnTo>
                    <a:pt x="181" y="203"/>
                  </a:lnTo>
                  <a:lnTo>
                    <a:pt x="184" y="214"/>
                  </a:lnTo>
                  <a:lnTo>
                    <a:pt x="188" y="218"/>
                  </a:lnTo>
                  <a:lnTo>
                    <a:pt x="187" y="194"/>
                  </a:lnTo>
                  <a:lnTo>
                    <a:pt x="203" y="205"/>
                  </a:lnTo>
                  <a:lnTo>
                    <a:pt x="209" y="205"/>
                  </a:lnTo>
                  <a:lnTo>
                    <a:pt x="211" y="206"/>
                  </a:lnTo>
                  <a:lnTo>
                    <a:pt x="207" y="218"/>
                  </a:lnTo>
                  <a:close/>
                  <a:moveTo>
                    <a:pt x="308" y="173"/>
                  </a:moveTo>
                  <a:lnTo>
                    <a:pt x="304" y="179"/>
                  </a:lnTo>
                  <a:lnTo>
                    <a:pt x="301" y="167"/>
                  </a:lnTo>
                  <a:lnTo>
                    <a:pt x="301" y="164"/>
                  </a:lnTo>
                  <a:lnTo>
                    <a:pt x="303" y="163"/>
                  </a:lnTo>
                  <a:lnTo>
                    <a:pt x="311" y="154"/>
                  </a:lnTo>
                  <a:lnTo>
                    <a:pt x="311" y="160"/>
                  </a:lnTo>
                  <a:lnTo>
                    <a:pt x="310" y="164"/>
                  </a:lnTo>
                  <a:lnTo>
                    <a:pt x="308" y="173"/>
                  </a:lnTo>
                  <a:close/>
                  <a:moveTo>
                    <a:pt x="297" y="158"/>
                  </a:moveTo>
                  <a:lnTo>
                    <a:pt x="289" y="169"/>
                  </a:lnTo>
                  <a:lnTo>
                    <a:pt x="285" y="178"/>
                  </a:lnTo>
                  <a:lnTo>
                    <a:pt x="292" y="184"/>
                  </a:lnTo>
                  <a:lnTo>
                    <a:pt x="292" y="186"/>
                  </a:lnTo>
                  <a:lnTo>
                    <a:pt x="289" y="191"/>
                  </a:lnTo>
                  <a:lnTo>
                    <a:pt x="288" y="193"/>
                  </a:lnTo>
                  <a:lnTo>
                    <a:pt x="286" y="195"/>
                  </a:lnTo>
                  <a:lnTo>
                    <a:pt x="266" y="202"/>
                  </a:lnTo>
                  <a:lnTo>
                    <a:pt x="254" y="206"/>
                  </a:lnTo>
                  <a:lnTo>
                    <a:pt x="244" y="209"/>
                  </a:lnTo>
                  <a:lnTo>
                    <a:pt x="235" y="213"/>
                  </a:lnTo>
                  <a:lnTo>
                    <a:pt x="230" y="203"/>
                  </a:lnTo>
                  <a:lnTo>
                    <a:pt x="226" y="202"/>
                  </a:lnTo>
                  <a:lnTo>
                    <a:pt x="221" y="199"/>
                  </a:lnTo>
                  <a:lnTo>
                    <a:pt x="220" y="188"/>
                  </a:lnTo>
                  <a:lnTo>
                    <a:pt x="221" y="187"/>
                  </a:lnTo>
                  <a:lnTo>
                    <a:pt x="224" y="186"/>
                  </a:lnTo>
                  <a:lnTo>
                    <a:pt x="229" y="186"/>
                  </a:lnTo>
                  <a:lnTo>
                    <a:pt x="232" y="184"/>
                  </a:lnTo>
                  <a:lnTo>
                    <a:pt x="239" y="187"/>
                  </a:lnTo>
                  <a:lnTo>
                    <a:pt x="244" y="190"/>
                  </a:lnTo>
                  <a:lnTo>
                    <a:pt x="245" y="191"/>
                  </a:lnTo>
                  <a:lnTo>
                    <a:pt x="251" y="183"/>
                  </a:lnTo>
                  <a:lnTo>
                    <a:pt x="248" y="182"/>
                  </a:lnTo>
                  <a:lnTo>
                    <a:pt x="237" y="176"/>
                  </a:lnTo>
                  <a:lnTo>
                    <a:pt x="237" y="165"/>
                  </a:lnTo>
                  <a:lnTo>
                    <a:pt x="269" y="164"/>
                  </a:lnTo>
                  <a:lnTo>
                    <a:pt x="269" y="157"/>
                  </a:lnTo>
                  <a:lnTo>
                    <a:pt x="269" y="156"/>
                  </a:lnTo>
                  <a:lnTo>
                    <a:pt x="247" y="156"/>
                  </a:lnTo>
                  <a:lnTo>
                    <a:pt x="247" y="142"/>
                  </a:lnTo>
                  <a:lnTo>
                    <a:pt x="263" y="143"/>
                  </a:lnTo>
                  <a:lnTo>
                    <a:pt x="267" y="138"/>
                  </a:lnTo>
                  <a:lnTo>
                    <a:pt x="274" y="138"/>
                  </a:lnTo>
                  <a:lnTo>
                    <a:pt x="274" y="141"/>
                  </a:lnTo>
                  <a:lnTo>
                    <a:pt x="278" y="163"/>
                  </a:lnTo>
                  <a:lnTo>
                    <a:pt x="281" y="143"/>
                  </a:lnTo>
                  <a:lnTo>
                    <a:pt x="282" y="133"/>
                  </a:lnTo>
                  <a:lnTo>
                    <a:pt x="275" y="126"/>
                  </a:lnTo>
                  <a:lnTo>
                    <a:pt x="275" y="119"/>
                  </a:lnTo>
                  <a:lnTo>
                    <a:pt x="286" y="116"/>
                  </a:lnTo>
                  <a:lnTo>
                    <a:pt x="289" y="127"/>
                  </a:lnTo>
                  <a:lnTo>
                    <a:pt x="305" y="131"/>
                  </a:lnTo>
                  <a:lnTo>
                    <a:pt x="308" y="135"/>
                  </a:lnTo>
                  <a:lnTo>
                    <a:pt x="311" y="143"/>
                  </a:lnTo>
                  <a:lnTo>
                    <a:pt x="312" y="143"/>
                  </a:lnTo>
                  <a:lnTo>
                    <a:pt x="297" y="158"/>
                  </a:lnTo>
                  <a:close/>
                  <a:moveTo>
                    <a:pt x="464" y="116"/>
                  </a:moveTo>
                  <a:lnTo>
                    <a:pt x="446" y="123"/>
                  </a:lnTo>
                  <a:lnTo>
                    <a:pt x="445" y="115"/>
                  </a:lnTo>
                  <a:lnTo>
                    <a:pt x="447" y="105"/>
                  </a:lnTo>
                  <a:lnTo>
                    <a:pt x="449" y="96"/>
                  </a:lnTo>
                  <a:lnTo>
                    <a:pt x="461" y="93"/>
                  </a:lnTo>
                  <a:lnTo>
                    <a:pt x="464" y="96"/>
                  </a:lnTo>
                  <a:lnTo>
                    <a:pt x="458" y="104"/>
                  </a:lnTo>
                  <a:lnTo>
                    <a:pt x="462" y="113"/>
                  </a:lnTo>
                  <a:lnTo>
                    <a:pt x="464" y="116"/>
                  </a:lnTo>
                  <a:close/>
                  <a:moveTo>
                    <a:pt x="372" y="113"/>
                  </a:moveTo>
                  <a:lnTo>
                    <a:pt x="348" y="122"/>
                  </a:lnTo>
                  <a:lnTo>
                    <a:pt x="348" y="119"/>
                  </a:lnTo>
                  <a:lnTo>
                    <a:pt x="350" y="111"/>
                  </a:lnTo>
                  <a:lnTo>
                    <a:pt x="353" y="104"/>
                  </a:lnTo>
                  <a:lnTo>
                    <a:pt x="356" y="98"/>
                  </a:lnTo>
                  <a:lnTo>
                    <a:pt x="363" y="96"/>
                  </a:lnTo>
                  <a:lnTo>
                    <a:pt x="375" y="77"/>
                  </a:lnTo>
                  <a:lnTo>
                    <a:pt x="381" y="83"/>
                  </a:lnTo>
                  <a:lnTo>
                    <a:pt x="374" y="98"/>
                  </a:lnTo>
                  <a:lnTo>
                    <a:pt x="372" y="100"/>
                  </a:lnTo>
                  <a:lnTo>
                    <a:pt x="372" y="107"/>
                  </a:lnTo>
                  <a:lnTo>
                    <a:pt x="372" y="113"/>
                  </a:lnTo>
                  <a:close/>
                  <a:moveTo>
                    <a:pt x="387" y="71"/>
                  </a:moveTo>
                  <a:lnTo>
                    <a:pt x="391" y="73"/>
                  </a:lnTo>
                  <a:lnTo>
                    <a:pt x="393" y="71"/>
                  </a:lnTo>
                  <a:lnTo>
                    <a:pt x="394" y="73"/>
                  </a:lnTo>
                  <a:lnTo>
                    <a:pt x="393" y="75"/>
                  </a:lnTo>
                  <a:lnTo>
                    <a:pt x="390" y="75"/>
                  </a:lnTo>
                  <a:lnTo>
                    <a:pt x="389" y="77"/>
                  </a:lnTo>
                  <a:lnTo>
                    <a:pt x="382" y="73"/>
                  </a:lnTo>
                  <a:lnTo>
                    <a:pt x="382" y="70"/>
                  </a:lnTo>
                  <a:lnTo>
                    <a:pt x="385" y="68"/>
                  </a:lnTo>
                  <a:lnTo>
                    <a:pt x="387" y="70"/>
                  </a:lnTo>
                  <a:lnTo>
                    <a:pt x="387" y="71"/>
                  </a:lnTo>
                  <a:close/>
                  <a:moveTo>
                    <a:pt x="335" y="77"/>
                  </a:moveTo>
                  <a:lnTo>
                    <a:pt x="340" y="79"/>
                  </a:lnTo>
                  <a:lnTo>
                    <a:pt x="342" y="67"/>
                  </a:lnTo>
                  <a:lnTo>
                    <a:pt x="350" y="66"/>
                  </a:lnTo>
                  <a:lnTo>
                    <a:pt x="352" y="73"/>
                  </a:lnTo>
                  <a:lnTo>
                    <a:pt x="359" y="71"/>
                  </a:lnTo>
                  <a:lnTo>
                    <a:pt x="363" y="73"/>
                  </a:lnTo>
                  <a:lnTo>
                    <a:pt x="365" y="77"/>
                  </a:lnTo>
                  <a:lnTo>
                    <a:pt x="367" y="85"/>
                  </a:lnTo>
                  <a:lnTo>
                    <a:pt x="361" y="89"/>
                  </a:lnTo>
                  <a:lnTo>
                    <a:pt x="350" y="92"/>
                  </a:lnTo>
                  <a:lnTo>
                    <a:pt x="342" y="105"/>
                  </a:lnTo>
                  <a:lnTo>
                    <a:pt x="338" y="120"/>
                  </a:lnTo>
                  <a:lnTo>
                    <a:pt x="335" y="124"/>
                  </a:lnTo>
                  <a:lnTo>
                    <a:pt x="334" y="128"/>
                  </a:lnTo>
                  <a:lnTo>
                    <a:pt x="316" y="131"/>
                  </a:lnTo>
                  <a:lnTo>
                    <a:pt x="307" y="122"/>
                  </a:lnTo>
                  <a:lnTo>
                    <a:pt x="290" y="107"/>
                  </a:lnTo>
                  <a:lnTo>
                    <a:pt x="277" y="104"/>
                  </a:lnTo>
                  <a:lnTo>
                    <a:pt x="280" y="94"/>
                  </a:lnTo>
                  <a:lnTo>
                    <a:pt x="290" y="97"/>
                  </a:lnTo>
                  <a:lnTo>
                    <a:pt x="296" y="89"/>
                  </a:lnTo>
                  <a:lnTo>
                    <a:pt x="288" y="86"/>
                  </a:lnTo>
                  <a:lnTo>
                    <a:pt x="289" y="83"/>
                  </a:lnTo>
                  <a:lnTo>
                    <a:pt x="295" y="75"/>
                  </a:lnTo>
                  <a:lnTo>
                    <a:pt x="310" y="75"/>
                  </a:lnTo>
                  <a:lnTo>
                    <a:pt x="312" y="75"/>
                  </a:lnTo>
                  <a:lnTo>
                    <a:pt x="310" y="66"/>
                  </a:lnTo>
                  <a:lnTo>
                    <a:pt x="308" y="63"/>
                  </a:lnTo>
                  <a:lnTo>
                    <a:pt x="310" y="62"/>
                  </a:lnTo>
                  <a:lnTo>
                    <a:pt x="316" y="56"/>
                  </a:lnTo>
                  <a:lnTo>
                    <a:pt x="327" y="59"/>
                  </a:lnTo>
                  <a:lnTo>
                    <a:pt x="327" y="71"/>
                  </a:lnTo>
                  <a:lnTo>
                    <a:pt x="335" y="77"/>
                  </a:lnTo>
                  <a:close/>
                  <a:moveTo>
                    <a:pt x="300" y="64"/>
                  </a:moveTo>
                  <a:lnTo>
                    <a:pt x="286" y="74"/>
                  </a:lnTo>
                  <a:lnTo>
                    <a:pt x="281" y="78"/>
                  </a:lnTo>
                  <a:lnTo>
                    <a:pt x="277" y="86"/>
                  </a:lnTo>
                  <a:lnTo>
                    <a:pt x="273" y="81"/>
                  </a:lnTo>
                  <a:lnTo>
                    <a:pt x="271" y="79"/>
                  </a:lnTo>
                  <a:lnTo>
                    <a:pt x="270" y="79"/>
                  </a:lnTo>
                  <a:lnTo>
                    <a:pt x="275" y="62"/>
                  </a:lnTo>
                  <a:lnTo>
                    <a:pt x="277" y="55"/>
                  </a:lnTo>
                  <a:lnTo>
                    <a:pt x="281" y="56"/>
                  </a:lnTo>
                  <a:lnTo>
                    <a:pt x="282" y="64"/>
                  </a:lnTo>
                  <a:lnTo>
                    <a:pt x="286" y="64"/>
                  </a:lnTo>
                  <a:lnTo>
                    <a:pt x="293" y="55"/>
                  </a:lnTo>
                  <a:lnTo>
                    <a:pt x="296" y="55"/>
                  </a:lnTo>
                  <a:lnTo>
                    <a:pt x="300" y="64"/>
                  </a:lnTo>
                  <a:close/>
                  <a:moveTo>
                    <a:pt x="481" y="67"/>
                  </a:moveTo>
                  <a:lnTo>
                    <a:pt x="479" y="70"/>
                  </a:lnTo>
                  <a:lnTo>
                    <a:pt x="483" y="68"/>
                  </a:lnTo>
                  <a:lnTo>
                    <a:pt x="486" y="67"/>
                  </a:lnTo>
                  <a:lnTo>
                    <a:pt x="488" y="73"/>
                  </a:lnTo>
                  <a:lnTo>
                    <a:pt x="480" y="78"/>
                  </a:lnTo>
                  <a:lnTo>
                    <a:pt x="481" y="79"/>
                  </a:lnTo>
                  <a:lnTo>
                    <a:pt x="473" y="83"/>
                  </a:lnTo>
                  <a:lnTo>
                    <a:pt x="468" y="88"/>
                  </a:lnTo>
                  <a:lnTo>
                    <a:pt x="462" y="79"/>
                  </a:lnTo>
                  <a:lnTo>
                    <a:pt x="458" y="66"/>
                  </a:lnTo>
                  <a:lnTo>
                    <a:pt x="469" y="58"/>
                  </a:lnTo>
                  <a:lnTo>
                    <a:pt x="475" y="67"/>
                  </a:lnTo>
                  <a:lnTo>
                    <a:pt x="475" y="66"/>
                  </a:lnTo>
                  <a:lnTo>
                    <a:pt x="477" y="60"/>
                  </a:lnTo>
                  <a:lnTo>
                    <a:pt x="484" y="51"/>
                  </a:lnTo>
                  <a:lnTo>
                    <a:pt x="487" y="56"/>
                  </a:lnTo>
                  <a:lnTo>
                    <a:pt x="486" y="59"/>
                  </a:lnTo>
                  <a:lnTo>
                    <a:pt x="481" y="67"/>
                  </a:lnTo>
                  <a:close/>
                  <a:moveTo>
                    <a:pt x="353" y="43"/>
                  </a:moveTo>
                  <a:lnTo>
                    <a:pt x="353" y="52"/>
                  </a:lnTo>
                  <a:lnTo>
                    <a:pt x="334" y="47"/>
                  </a:lnTo>
                  <a:lnTo>
                    <a:pt x="338" y="34"/>
                  </a:lnTo>
                  <a:lnTo>
                    <a:pt x="353" y="43"/>
                  </a:lnTo>
                  <a:close/>
                  <a:moveTo>
                    <a:pt x="326" y="28"/>
                  </a:moveTo>
                  <a:lnTo>
                    <a:pt x="315" y="52"/>
                  </a:lnTo>
                  <a:lnTo>
                    <a:pt x="301" y="38"/>
                  </a:lnTo>
                  <a:lnTo>
                    <a:pt x="310" y="29"/>
                  </a:lnTo>
                  <a:lnTo>
                    <a:pt x="310" y="18"/>
                  </a:lnTo>
                  <a:lnTo>
                    <a:pt x="318" y="11"/>
                  </a:lnTo>
                  <a:lnTo>
                    <a:pt x="319" y="10"/>
                  </a:lnTo>
                  <a:lnTo>
                    <a:pt x="319" y="11"/>
                  </a:lnTo>
                  <a:lnTo>
                    <a:pt x="326" y="28"/>
                  </a:lnTo>
                  <a:close/>
                  <a:moveTo>
                    <a:pt x="456" y="40"/>
                  </a:moveTo>
                  <a:lnTo>
                    <a:pt x="460" y="52"/>
                  </a:lnTo>
                  <a:lnTo>
                    <a:pt x="450" y="58"/>
                  </a:lnTo>
                  <a:lnTo>
                    <a:pt x="445" y="62"/>
                  </a:lnTo>
                  <a:lnTo>
                    <a:pt x="443" y="52"/>
                  </a:lnTo>
                  <a:lnTo>
                    <a:pt x="441" y="48"/>
                  </a:lnTo>
                  <a:lnTo>
                    <a:pt x="435" y="56"/>
                  </a:lnTo>
                  <a:lnTo>
                    <a:pt x="434" y="59"/>
                  </a:lnTo>
                  <a:lnTo>
                    <a:pt x="431" y="56"/>
                  </a:lnTo>
                  <a:lnTo>
                    <a:pt x="428" y="55"/>
                  </a:lnTo>
                  <a:lnTo>
                    <a:pt x="426" y="52"/>
                  </a:lnTo>
                  <a:lnTo>
                    <a:pt x="426" y="38"/>
                  </a:lnTo>
                  <a:lnTo>
                    <a:pt x="426" y="36"/>
                  </a:lnTo>
                  <a:lnTo>
                    <a:pt x="426" y="26"/>
                  </a:lnTo>
                  <a:lnTo>
                    <a:pt x="435" y="18"/>
                  </a:lnTo>
                  <a:lnTo>
                    <a:pt x="436" y="11"/>
                  </a:lnTo>
                  <a:lnTo>
                    <a:pt x="436" y="10"/>
                  </a:lnTo>
                  <a:lnTo>
                    <a:pt x="451" y="8"/>
                  </a:lnTo>
                  <a:lnTo>
                    <a:pt x="456" y="11"/>
                  </a:lnTo>
                  <a:lnTo>
                    <a:pt x="461" y="15"/>
                  </a:lnTo>
                  <a:lnTo>
                    <a:pt x="456" y="40"/>
                  </a:lnTo>
                  <a:close/>
                  <a:moveTo>
                    <a:pt x="516" y="11"/>
                  </a:moveTo>
                  <a:lnTo>
                    <a:pt x="520" y="14"/>
                  </a:lnTo>
                  <a:lnTo>
                    <a:pt x="525" y="13"/>
                  </a:lnTo>
                  <a:lnTo>
                    <a:pt x="529" y="11"/>
                  </a:lnTo>
                  <a:lnTo>
                    <a:pt x="539" y="10"/>
                  </a:lnTo>
                  <a:lnTo>
                    <a:pt x="539" y="11"/>
                  </a:lnTo>
                  <a:lnTo>
                    <a:pt x="539" y="17"/>
                  </a:lnTo>
                  <a:lnTo>
                    <a:pt x="544" y="19"/>
                  </a:lnTo>
                  <a:lnTo>
                    <a:pt x="547" y="22"/>
                  </a:lnTo>
                  <a:lnTo>
                    <a:pt x="548" y="26"/>
                  </a:lnTo>
                  <a:lnTo>
                    <a:pt x="551" y="28"/>
                  </a:lnTo>
                  <a:lnTo>
                    <a:pt x="558" y="30"/>
                  </a:lnTo>
                  <a:lnTo>
                    <a:pt x="562" y="28"/>
                  </a:lnTo>
                  <a:lnTo>
                    <a:pt x="565" y="15"/>
                  </a:lnTo>
                  <a:lnTo>
                    <a:pt x="570" y="17"/>
                  </a:lnTo>
                  <a:lnTo>
                    <a:pt x="582" y="10"/>
                  </a:lnTo>
                  <a:lnTo>
                    <a:pt x="582" y="15"/>
                  </a:lnTo>
                  <a:lnTo>
                    <a:pt x="582" y="22"/>
                  </a:lnTo>
                  <a:lnTo>
                    <a:pt x="593" y="38"/>
                  </a:lnTo>
                  <a:lnTo>
                    <a:pt x="596" y="44"/>
                  </a:lnTo>
                  <a:lnTo>
                    <a:pt x="595" y="44"/>
                  </a:lnTo>
                  <a:lnTo>
                    <a:pt x="593" y="49"/>
                  </a:lnTo>
                  <a:lnTo>
                    <a:pt x="593" y="51"/>
                  </a:lnTo>
                  <a:lnTo>
                    <a:pt x="600" y="63"/>
                  </a:lnTo>
                  <a:lnTo>
                    <a:pt x="615" y="71"/>
                  </a:lnTo>
                  <a:lnTo>
                    <a:pt x="625" y="71"/>
                  </a:lnTo>
                  <a:lnTo>
                    <a:pt x="627" y="77"/>
                  </a:lnTo>
                  <a:lnTo>
                    <a:pt x="622" y="85"/>
                  </a:lnTo>
                  <a:lnTo>
                    <a:pt x="632" y="90"/>
                  </a:lnTo>
                  <a:lnTo>
                    <a:pt x="625" y="107"/>
                  </a:lnTo>
                  <a:lnTo>
                    <a:pt x="633" y="111"/>
                  </a:lnTo>
                  <a:lnTo>
                    <a:pt x="637" y="128"/>
                  </a:lnTo>
                  <a:lnTo>
                    <a:pt x="656" y="141"/>
                  </a:lnTo>
                  <a:lnTo>
                    <a:pt x="657" y="141"/>
                  </a:lnTo>
                  <a:lnTo>
                    <a:pt x="664" y="134"/>
                  </a:lnTo>
                  <a:lnTo>
                    <a:pt x="670" y="139"/>
                  </a:lnTo>
                  <a:lnTo>
                    <a:pt x="660" y="152"/>
                  </a:lnTo>
                  <a:lnTo>
                    <a:pt x="659" y="167"/>
                  </a:lnTo>
                  <a:lnTo>
                    <a:pt x="656" y="168"/>
                  </a:lnTo>
                  <a:lnTo>
                    <a:pt x="656" y="171"/>
                  </a:lnTo>
                  <a:lnTo>
                    <a:pt x="659" y="178"/>
                  </a:lnTo>
                  <a:lnTo>
                    <a:pt x="656" y="178"/>
                  </a:lnTo>
                  <a:lnTo>
                    <a:pt x="638" y="179"/>
                  </a:lnTo>
                  <a:lnTo>
                    <a:pt x="618" y="188"/>
                  </a:lnTo>
                  <a:lnTo>
                    <a:pt x="626" y="220"/>
                  </a:lnTo>
                  <a:lnTo>
                    <a:pt x="630" y="220"/>
                  </a:lnTo>
                  <a:lnTo>
                    <a:pt x="649" y="251"/>
                  </a:lnTo>
                  <a:lnTo>
                    <a:pt x="651" y="263"/>
                  </a:lnTo>
                  <a:lnTo>
                    <a:pt x="652" y="272"/>
                  </a:lnTo>
                  <a:lnTo>
                    <a:pt x="652" y="273"/>
                  </a:lnTo>
                  <a:lnTo>
                    <a:pt x="649" y="285"/>
                  </a:lnTo>
                  <a:lnTo>
                    <a:pt x="636" y="295"/>
                  </a:lnTo>
                  <a:lnTo>
                    <a:pt x="604" y="300"/>
                  </a:lnTo>
                  <a:lnTo>
                    <a:pt x="603" y="299"/>
                  </a:lnTo>
                  <a:lnTo>
                    <a:pt x="599" y="295"/>
                  </a:lnTo>
                  <a:lnTo>
                    <a:pt x="597" y="292"/>
                  </a:lnTo>
                  <a:lnTo>
                    <a:pt x="595" y="289"/>
                  </a:lnTo>
                  <a:lnTo>
                    <a:pt x="588" y="284"/>
                  </a:lnTo>
                  <a:lnTo>
                    <a:pt x="584" y="278"/>
                  </a:lnTo>
                  <a:lnTo>
                    <a:pt x="582" y="276"/>
                  </a:lnTo>
                  <a:lnTo>
                    <a:pt x="580" y="273"/>
                  </a:lnTo>
                  <a:lnTo>
                    <a:pt x="574" y="266"/>
                  </a:lnTo>
                  <a:lnTo>
                    <a:pt x="572" y="261"/>
                  </a:lnTo>
                  <a:lnTo>
                    <a:pt x="570" y="259"/>
                  </a:lnTo>
                  <a:lnTo>
                    <a:pt x="567" y="255"/>
                  </a:lnTo>
                  <a:lnTo>
                    <a:pt x="565" y="251"/>
                  </a:lnTo>
                  <a:lnTo>
                    <a:pt x="561" y="250"/>
                  </a:lnTo>
                  <a:lnTo>
                    <a:pt x="557" y="250"/>
                  </a:lnTo>
                  <a:lnTo>
                    <a:pt x="552" y="250"/>
                  </a:lnTo>
                  <a:lnTo>
                    <a:pt x="546" y="248"/>
                  </a:lnTo>
                  <a:lnTo>
                    <a:pt x="539" y="247"/>
                  </a:lnTo>
                  <a:lnTo>
                    <a:pt x="531" y="244"/>
                  </a:lnTo>
                  <a:lnTo>
                    <a:pt x="529" y="246"/>
                  </a:lnTo>
                  <a:lnTo>
                    <a:pt x="524" y="251"/>
                  </a:lnTo>
                  <a:lnTo>
                    <a:pt x="514" y="259"/>
                  </a:lnTo>
                  <a:lnTo>
                    <a:pt x="509" y="268"/>
                  </a:lnTo>
                  <a:lnTo>
                    <a:pt x="506" y="270"/>
                  </a:lnTo>
                  <a:lnTo>
                    <a:pt x="506" y="272"/>
                  </a:lnTo>
                  <a:lnTo>
                    <a:pt x="506" y="274"/>
                  </a:lnTo>
                  <a:lnTo>
                    <a:pt x="506" y="280"/>
                  </a:lnTo>
                  <a:lnTo>
                    <a:pt x="509" y="284"/>
                  </a:lnTo>
                  <a:lnTo>
                    <a:pt x="511" y="288"/>
                  </a:lnTo>
                  <a:lnTo>
                    <a:pt x="513" y="292"/>
                  </a:lnTo>
                  <a:lnTo>
                    <a:pt x="514" y="296"/>
                  </a:lnTo>
                  <a:lnTo>
                    <a:pt x="520" y="302"/>
                  </a:lnTo>
                  <a:lnTo>
                    <a:pt x="518" y="311"/>
                  </a:lnTo>
                  <a:lnTo>
                    <a:pt x="517" y="319"/>
                  </a:lnTo>
                  <a:lnTo>
                    <a:pt x="509" y="317"/>
                  </a:lnTo>
                  <a:lnTo>
                    <a:pt x="501" y="311"/>
                  </a:lnTo>
                  <a:lnTo>
                    <a:pt x="499" y="310"/>
                  </a:lnTo>
                  <a:lnTo>
                    <a:pt x="495" y="307"/>
                  </a:lnTo>
                  <a:lnTo>
                    <a:pt x="487" y="303"/>
                  </a:lnTo>
                  <a:lnTo>
                    <a:pt x="486" y="303"/>
                  </a:lnTo>
                  <a:lnTo>
                    <a:pt x="486" y="302"/>
                  </a:lnTo>
                  <a:lnTo>
                    <a:pt x="483" y="300"/>
                  </a:lnTo>
                  <a:lnTo>
                    <a:pt x="481" y="302"/>
                  </a:lnTo>
                  <a:lnTo>
                    <a:pt x="480" y="303"/>
                  </a:lnTo>
                  <a:lnTo>
                    <a:pt x="477" y="306"/>
                  </a:lnTo>
                  <a:lnTo>
                    <a:pt x="476" y="307"/>
                  </a:lnTo>
                  <a:lnTo>
                    <a:pt x="476" y="308"/>
                  </a:lnTo>
                  <a:lnTo>
                    <a:pt x="475" y="310"/>
                  </a:lnTo>
                  <a:lnTo>
                    <a:pt x="473" y="311"/>
                  </a:lnTo>
                  <a:lnTo>
                    <a:pt x="473" y="314"/>
                  </a:lnTo>
                  <a:lnTo>
                    <a:pt x="471" y="317"/>
                  </a:lnTo>
                  <a:lnTo>
                    <a:pt x="469" y="318"/>
                  </a:lnTo>
                  <a:lnTo>
                    <a:pt x="461" y="318"/>
                  </a:lnTo>
                  <a:lnTo>
                    <a:pt x="458" y="319"/>
                  </a:lnTo>
                  <a:lnTo>
                    <a:pt x="454" y="319"/>
                  </a:lnTo>
                  <a:lnTo>
                    <a:pt x="445" y="321"/>
                  </a:lnTo>
                  <a:lnTo>
                    <a:pt x="435" y="323"/>
                  </a:lnTo>
                  <a:lnTo>
                    <a:pt x="430" y="323"/>
                  </a:lnTo>
                  <a:lnTo>
                    <a:pt x="423" y="325"/>
                  </a:lnTo>
                  <a:lnTo>
                    <a:pt x="427" y="332"/>
                  </a:lnTo>
                  <a:lnTo>
                    <a:pt x="430" y="334"/>
                  </a:lnTo>
                  <a:lnTo>
                    <a:pt x="436" y="341"/>
                  </a:lnTo>
                  <a:lnTo>
                    <a:pt x="441" y="348"/>
                  </a:lnTo>
                  <a:lnTo>
                    <a:pt x="443" y="351"/>
                  </a:lnTo>
                  <a:lnTo>
                    <a:pt x="447" y="355"/>
                  </a:lnTo>
                  <a:lnTo>
                    <a:pt x="449" y="359"/>
                  </a:lnTo>
                  <a:lnTo>
                    <a:pt x="450" y="364"/>
                  </a:lnTo>
                  <a:lnTo>
                    <a:pt x="451" y="374"/>
                  </a:lnTo>
                  <a:lnTo>
                    <a:pt x="451" y="375"/>
                  </a:lnTo>
                  <a:lnTo>
                    <a:pt x="453" y="382"/>
                  </a:lnTo>
                  <a:lnTo>
                    <a:pt x="454" y="388"/>
                  </a:lnTo>
                  <a:lnTo>
                    <a:pt x="453" y="393"/>
                  </a:lnTo>
                  <a:lnTo>
                    <a:pt x="451" y="397"/>
                  </a:lnTo>
                  <a:lnTo>
                    <a:pt x="449" y="405"/>
                  </a:lnTo>
                  <a:lnTo>
                    <a:pt x="447" y="413"/>
                  </a:lnTo>
                  <a:lnTo>
                    <a:pt x="445" y="420"/>
                  </a:lnTo>
                  <a:lnTo>
                    <a:pt x="443" y="424"/>
                  </a:lnTo>
                  <a:lnTo>
                    <a:pt x="441" y="431"/>
                  </a:lnTo>
                  <a:lnTo>
                    <a:pt x="435" y="442"/>
                  </a:lnTo>
                  <a:lnTo>
                    <a:pt x="432" y="446"/>
                  </a:lnTo>
                  <a:lnTo>
                    <a:pt x="426" y="450"/>
                  </a:lnTo>
                  <a:lnTo>
                    <a:pt x="421" y="456"/>
                  </a:lnTo>
                  <a:lnTo>
                    <a:pt x="428" y="460"/>
                  </a:lnTo>
                  <a:lnTo>
                    <a:pt x="431" y="463"/>
                  </a:lnTo>
                  <a:lnTo>
                    <a:pt x="435" y="464"/>
                  </a:lnTo>
                  <a:lnTo>
                    <a:pt x="441" y="467"/>
                  </a:lnTo>
                  <a:lnTo>
                    <a:pt x="450" y="471"/>
                  </a:lnTo>
                  <a:lnTo>
                    <a:pt x="443" y="480"/>
                  </a:lnTo>
                  <a:lnTo>
                    <a:pt x="441" y="484"/>
                  </a:lnTo>
                  <a:lnTo>
                    <a:pt x="439" y="486"/>
                  </a:lnTo>
                  <a:lnTo>
                    <a:pt x="438" y="488"/>
                  </a:lnTo>
                  <a:lnTo>
                    <a:pt x="432" y="497"/>
                  </a:lnTo>
                  <a:lnTo>
                    <a:pt x="431" y="497"/>
                  </a:lnTo>
                  <a:lnTo>
                    <a:pt x="428" y="501"/>
                  </a:lnTo>
                  <a:lnTo>
                    <a:pt x="427" y="503"/>
                  </a:lnTo>
                  <a:lnTo>
                    <a:pt x="424" y="509"/>
                  </a:lnTo>
                  <a:lnTo>
                    <a:pt x="413" y="506"/>
                  </a:lnTo>
                  <a:lnTo>
                    <a:pt x="409" y="503"/>
                  </a:lnTo>
                  <a:lnTo>
                    <a:pt x="408" y="503"/>
                  </a:lnTo>
                  <a:lnTo>
                    <a:pt x="402" y="501"/>
                  </a:lnTo>
                  <a:lnTo>
                    <a:pt x="397" y="498"/>
                  </a:lnTo>
                  <a:lnTo>
                    <a:pt x="386" y="495"/>
                  </a:lnTo>
                  <a:lnTo>
                    <a:pt x="381" y="493"/>
                  </a:lnTo>
                  <a:lnTo>
                    <a:pt x="375" y="491"/>
                  </a:lnTo>
                  <a:lnTo>
                    <a:pt x="367" y="487"/>
                  </a:lnTo>
                  <a:lnTo>
                    <a:pt x="365" y="486"/>
                  </a:lnTo>
                  <a:lnTo>
                    <a:pt x="357" y="483"/>
                  </a:lnTo>
                  <a:lnTo>
                    <a:pt x="355" y="482"/>
                  </a:lnTo>
                  <a:lnTo>
                    <a:pt x="345" y="480"/>
                  </a:lnTo>
                  <a:lnTo>
                    <a:pt x="341" y="478"/>
                  </a:lnTo>
                  <a:lnTo>
                    <a:pt x="334" y="475"/>
                  </a:lnTo>
                  <a:lnTo>
                    <a:pt x="330" y="473"/>
                  </a:lnTo>
                  <a:lnTo>
                    <a:pt x="322" y="475"/>
                  </a:lnTo>
                  <a:lnTo>
                    <a:pt x="314" y="476"/>
                  </a:lnTo>
                  <a:lnTo>
                    <a:pt x="307" y="476"/>
                  </a:lnTo>
                  <a:lnTo>
                    <a:pt x="301" y="478"/>
                  </a:lnTo>
                  <a:lnTo>
                    <a:pt x="295" y="479"/>
                  </a:lnTo>
                  <a:lnTo>
                    <a:pt x="286" y="472"/>
                  </a:lnTo>
                  <a:lnTo>
                    <a:pt x="280" y="465"/>
                  </a:lnTo>
                  <a:lnTo>
                    <a:pt x="277" y="461"/>
                  </a:lnTo>
                  <a:lnTo>
                    <a:pt x="273" y="458"/>
                  </a:lnTo>
                  <a:lnTo>
                    <a:pt x="266" y="463"/>
                  </a:lnTo>
                  <a:lnTo>
                    <a:pt x="262" y="464"/>
                  </a:lnTo>
                  <a:lnTo>
                    <a:pt x="255" y="468"/>
                  </a:lnTo>
                  <a:lnTo>
                    <a:pt x="245" y="473"/>
                  </a:lnTo>
                  <a:lnTo>
                    <a:pt x="244" y="468"/>
                  </a:lnTo>
                  <a:lnTo>
                    <a:pt x="241" y="464"/>
                  </a:lnTo>
                  <a:lnTo>
                    <a:pt x="235" y="454"/>
                  </a:lnTo>
                  <a:lnTo>
                    <a:pt x="213" y="457"/>
                  </a:lnTo>
                  <a:lnTo>
                    <a:pt x="202" y="458"/>
                  </a:lnTo>
                  <a:lnTo>
                    <a:pt x="195" y="458"/>
                  </a:lnTo>
                  <a:lnTo>
                    <a:pt x="191" y="458"/>
                  </a:lnTo>
                  <a:lnTo>
                    <a:pt x="188" y="458"/>
                  </a:lnTo>
                  <a:lnTo>
                    <a:pt x="180" y="464"/>
                  </a:lnTo>
                  <a:lnTo>
                    <a:pt x="179" y="464"/>
                  </a:lnTo>
                  <a:lnTo>
                    <a:pt x="169" y="469"/>
                  </a:lnTo>
                  <a:lnTo>
                    <a:pt x="157" y="471"/>
                  </a:lnTo>
                  <a:lnTo>
                    <a:pt x="154" y="471"/>
                  </a:lnTo>
                  <a:lnTo>
                    <a:pt x="123" y="468"/>
                  </a:lnTo>
                  <a:lnTo>
                    <a:pt x="117" y="476"/>
                  </a:lnTo>
                  <a:lnTo>
                    <a:pt x="109" y="484"/>
                  </a:lnTo>
                  <a:lnTo>
                    <a:pt x="108" y="484"/>
                  </a:lnTo>
                  <a:lnTo>
                    <a:pt x="98" y="486"/>
                  </a:lnTo>
                  <a:lnTo>
                    <a:pt x="95" y="487"/>
                  </a:lnTo>
                  <a:lnTo>
                    <a:pt x="95" y="486"/>
                  </a:lnTo>
                  <a:lnTo>
                    <a:pt x="93" y="482"/>
                  </a:lnTo>
                  <a:lnTo>
                    <a:pt x="97" y="478"/>
                  </a:lnTo>
                  <a:lnTo>
                    <a:pt x="97" y="479"/>
                  </a:lnTo>
                  <a:lnTo>
                    <a:pt x="98" y="478"/>
                  </a:lnTo>
                  <a:lnTo>
                    <a:pt x="102" y="471"/>
                  </a:lnTo>
                  <a:lnTo>
                    <a:pt x="101" y="471"/>
                  </a:lnTo>
                  <a:lnTo>
                    <a:pt x="99" y="469"/>
                  </a:lnTo>
                  <a:lnTo>
                    <a:pt x="98" y="469"/>
                  </a:lnTo>
                  <a:lnTo>
                    <a:pt x="94" y="467"/>
                  </a:lnTo>
                  <a:lnTo>
                    <a:pt x="94" y="460"/>
                  </a:lnTo>
                  <a:lnTo>
                    <a:pt x="97" y="454"/>
                  </a:lnTo>
                  <a:lnTo>
                    <a:pt x="98" y="450"/>
                  </a:lnTo>
                  <a:lnTo>
                    <a:pt x="112" y="439"/>
                  </a:lnTo>
                  <a:lnTo>
                    <a:pt x="120" y="438"/>
                  </a:lnTo>
                  <a:lnTo>
                    <a:pt x="124" y="439"/>
                  </a:lnTo>
                  <a:lnTo>
                    <a:pt x="127" y="437"/>
                  </a:lnTo>
                  <a:lnTo>
                    <a:pt x="132" y="430"/>
                  </a:lnTo>
                  <a:lnTo>
                    <a:pt x="134" y="431"/>
                  </a:lnTo>
                  <a:lnTo>
                    <a:pt x="140" y="435"/>
                  </a:lnTo>
                  <a:lnTo>
                    <a:pt x="144" y="443"/>
                  </a:lnTo>
                  <a:lnTo>
                    <a:pt x="149" y="449"/>
                  </a:lnTo>
                  <a:lnTo>
                    <a:pt x="154" y="448"/>
                  </a:lnTo>
                  <a:lnTo>
                    <a:pt x="155" y="448"/>
                  </a:lnTo>
                  <a:lnTo>
                    <a:pt x="146" y="441"/>
                  </a:lnTo>
                  <a:lnTo>
                    <a:pt x="146" y="433"/>
                  </a:lnTo>
                  <a:lnTo>
                    <a:pt x="151" y="427"/>
                  </a:lnTo>
                  <a:lnTo>
                    <a:pt x="153" y="427"/>
                  </a:lnTo>
                  <a:lnTo>
                    <a:pt x="158" y="426"/>
                  </a:lnTo>
                  <a:lnTo>
                    <a:pt x="161" y="424"/>
                  </a:lnTo>
                  <a:lnTo>
                    <a:pt x="168" y="426"/>
                  </a:lnTo>
                  <a:lnTo>
                    <a:pt x="173" y="431"/>
                  </a:lnTo>
                  <a:lnTo>
                    <a:pt x="179" y="437"/>
                  </a:lnTo>
                  <a:lnTo>
                    <a:pt x="180" y="437"/>
                  </a:lnTo>
                  <a:lnTo>
                    <a:pt x="184" y="439"/>
                  </a:lnTo>
                  <a:lnTo>
                    <a:pt x="194" y="439"/>
                  </a:lnTo>
                  <a:lnTo>
                    <a:pt x="200" y="439"/>
                  </a:lnTo>
                  <a:lnTo>
                    <a:pt x="203" y="438"/>
                  </a:lnTo>
                  <a:lnTo>
                    <a:pt x="199" y="434"/>
                  </a:lnTo>
                  <a:lnTo>
                    <a:pt x="198" y="434"/>
                  </a:lnTo>
                  <a:lnTo>
                    <a:pt x="189" y="431"/>
                  </a:lnTo>
                  <a:lnTo>
                    <a:pt x="181" y="427"/>
                  </a:lnTo>
                  <a:lnTo>
                    <a:pt x="180" y="422"/>
                  </a:lnTo>
                  <a:lnTo>
                    <a:pt x="179" y="420"/>
                  </a:lnTo>
                  <a:lnTo>
                    <a:pt x="172" y="419"/>
                  </a:lnTo>
                  <a:lnTo>
                    <a:pt x="165" y="420"/>
                  </a:lnTo>
                  <a:lnTo>
                    <a:pt x="162" y="418"/>
                  </a:lnTo>
                  <a:lnTo>
                    <a:pt x="159" y="416"/>
                  </a:lnTo>
                  <a:lnTo>
                    <a:pt x="162" y="411"/>
                  </a:lnTo>
                  <a:lnTo>
                    <a:pt x="170" y="405"/>
                  </a:lnTo>
                  <a:lnTo>
                    <a:pt x="176" y="401"/>
                  </a:lnTo>
                  <a:lnTo>
                    <a:pt x="177" y="403"/>
                  </a:lnTo>
                  <a:lnTo>
                    <a:pt x="180" y="405"/>
                  </a:lnTo>
                  <a:lnTo>
                    <a:pt x="183" y="407"/>
                  </a:lnTo>
                  <a:lnTo>
                    <a:pt x="195" y="412"/>
                  </a:lnTo>
                  <a:lnTo>
                    <a:pt x="202" y="415"/>
                  </a:lnTo>
                  <a:lnTo>
                    <a:pt x="210" y="416"/>
                  </a:lnTo>
                  <a:lnTo>
                    <a:pt x="211" y="413"/>
                  </a:lnTo>
                  <a:lnTo>
                    <a:pt x="210" y="409"/>
                  </a:lnTo>
                  <a:lnTo>
                    <a:pt x="204" y="405"/>
                  </a:lnTo>
                  <a:lnTo>
                    <a:pt x="196" y="404"/>
                  </a:lnTo>
                  <a:lnTo>
                    <a:pt x="194" y="404"/>
                  </a:lnTo>
                  <a:lnTo>
                    <a:pt x="192" y="403"/>
                  </a:lnTo>
                  <a:lnTo>
                    <a:pt x="189" y="403"/>
                  </a:lnTo>
                  <a:lnTo>
                    <a:pt x="184" y="398"/>
                  </a:lnTo>
                  <a:lnTo>
                    <a:pt x="180" y="394"/>
                  </a:lnTo>
                  <a:lnTo>
                    <a:pt x="185" y="388"/>
                  </a:lnTo>
                  <a:lnTo>
                    <a:pt x="187" y="386"/>
                  </a:lnTo>
                  <a:lnTo>
                    <a:pt x="191" y="383"/>
                  </a:lnTo>
                  <a:lnTo>
                    <a:pt x="196" y="381"/>
                  </a:lnTo>
                  <a:lnTo>
                    <a:pt x="200" y="381"/>
                  </a:lnTo>
                  <a:lnTo>
                    <a:pt x="204" y="383"/>
                  </a:lnTo>
                  <a:lnTo>
                    <a:pt x="210" y="386"/>
                  </a:lnTo>
                  <a:lnTo>
                    <a:pt x="211" y="386"/>
                  </a:lnTo>
                  <a:lnTo>
                    <a:pt x="214" y="386"/>
                  </a:lnTo>
                  <a:lnTo>
                    <a:pt x="215" y="383"/>
                  </a:lnTo>
                  <a:lnTo>
                    <a:pt x="211" y="379"/>
                  </a:lnTo>
                  <a:lnTo>
                    <a:pt x="207" y="375"/>
                  </a:lnTo>
                  <a:lnTo>
                    <a:pt x="206" y="374"/>
                  </a:lnTo>
                  <a:lnTo>
                    <a:pt x="202" y="371"/>
                  </a:lnTo>
                  <a:lnTo>
                    <a:pt x="199" y="371"/>
                  </a:lnTo>
                  <a:lnTo>
                    <a:pt x="194" y="373"/>
                  </a:lnTo>
                  <a:lnTo>
                    <a:pt x="188" y="374"/>
                  </a:lnTo>
                  <a:lnTo>
                    <a:pt x="185" y="375"/>
                  </a:lnTo>
                  <a:lnTo>
                    <a:pt x="184" y="377"/>
                  </a:lnTo>
                  <a:lnTo>
                    <a:pt x="180" y="378"/>
                  </a:lnTo>
                  <a:lnTo>
                    <a:pt x="179" y="379"/>
                  </a:lnTo>
                  <a:lnTo>
                    <a:pt x="179" y="378"/>
                  </a:lnTo>
                  <a:lnTo>
                    <a:pt x="177" y="377"/>
                  </a:lnTo>
                  <a:lnTo>
                    <a:pt x="179" y="373"/>
                  </a:lnTo>
                  <a:lnTo>
                    <a:pt x="177" y="370"/>
                  </a:lnTo>
                  <a:lnTo>
                    <a:pt x="179" y="364"/>
                  </a:lnTo>
                  <a:lnTo>
                    <a:pt x="180" y="364"/>
                  </a:lnTo>
                  <a:lnTo>
                    <a:pt x="181" y="363"/>
                  </a:lnTo>
                  <a:lnTo>
                    <a:pt x="187" y="362"/>
                  </a:lnTo>
                  <a:lnTo>
                    <a:pt x="183" y="356"/>
                  </a:lnTo>
                  <a:lnTo>
                    <a:pt x="180" y="356"/>
                  </a:lnTo>
                  <a:lnTo>
                    <a:pt x="179" y="358"/>
                  </a:lnTo>
                  <a:lnTo>
                    <a:pt x="179" y="352"/>
                  </a:lnTo>
                  <a:lnTo>
                    <a:pt x="179" y="351"/>
                  </a:lnTo>
                  <a:lnTo>
                    <a:pt x="180" y="351"/>
                  </a:lnTo>
                  <a:lnTo>
                    <a:pt x="183" y="345"/>
                  </a:lnTo>
                  <a:lnTo>
                    <a:pt x="188" y="340"/>
                  </a:lnTo>
                  <a:lnTo>
                    <a:pt x="189" y="340"/>
                  </a:lnTo>
                  <a:lnTo>
                    <a:pt x="192" y="336"/>
                  </a:lnTo>
                  <a:lnTo>
                    <a:pt x="196" y="328"/>
                  </a:lnTo>
                  <a:lnTo>
                    <a:pt x="192" y="328"/>
                  </a:lnTo>
                  <a:lnTo>
                    <a:pt x="189" y="328"/>
                  </a:lnTo>
                  <a:lnTo>
                    <a:pt x="191" y="326"/>
                  </a:lnTo>
                  <a:lnTo>
                    <a:pt x="196" y="321"/>
                  </a:lnTo>
                  <a:lnTo>
                    <a:pt x="198" y="321"/>
                  </a:lnTo>
                  <a:lnTo>
                    <a:pt x="204" y="319"/>
                  </a:lnTo>
                  <a:lnTo>
                    <a:pt x="209" y="318"/>
                  </a:lnTo>
                  <a:lnTo>
                    <a:pt x="214" y="315"/>
                  </a:lnTo>
                  <a:lnTo>
                    <a:pt x="215" y="315"/>
                  </a:lnTo>
                  <a:lnTo>
                    <a:pt x="222" y="311"/>
                  </a:lnTo>
                  <a:lnTo>
                    <a:pt x="224" y="311"/>
                  </a:lnTo>
                  <a:lnTo>
                    <a:pt x="230" y="311"/>
                  </a:lnTo>
                  <a:lnTo>
                    <a:pt x="239" y="311"/>
                  </a:lnTo>
                  <a:lnTo>
                    <a:pt x="239" y="313"/>
                  </a:lnTo>
                  <a:lnTo>
                    <a:pt x="243" y="318"/>
                  </a:lnTo>
                  <a:lnTo>
                    <a:pt x="244" y="318"/>
                  </a:lnTo>
                  <a:lnTo>
                    <a:pt x="244" y="317"/>
                  </a:lnTo>
                  <a:lnTo>
                    <a:pt x="244" y="317"/>
                  </a:lnTo>
                  <a:lnTo>
                    <a:pt x="244" y="315"/>
                  </a:lnTo>
                  <a:lnTo>
                    <a:pt x="240" y="311"/>
                  </a:lnTo>
                  <a:lnTo>
                    <a:pt x="240" y="310"/>
                  </a:lnTo>
                  <a:lnTo>
                    <a:pt x="240" y="308"/>
                  </a:lnTo>
                  <a:lnTo>
                    <a:pt x="230" y="303"/>
                  </a:lnTo>
                  <a:lnTo>
                    <a:pt x="232" y="295"/>
                  </a:lnTo>
                  <a:lnTo>
                    <a:pt x="233" y="288"/>
                  </a:lnTo>
                  <a:lnTo>
                    <a:pt x="225" y="288"/>
                  </a:lnTo>
                  <a:lnTo>
                    <a:pt x="222" y="291"/>
                  </a:lnTo>
                  <a:lnTo>
                    <a:pt x="221" y="288"/>
                  </a:lnTo>
                  <a:lnTo>
                    <a:pt x="221" y="285"/>
                  </a:lnTo>
                  <a:lnTo>
                    <a:pt x="225" y="272"/>
                  </a:lnTo>
                  <a:lnTo>
                    <a:pt x="232" y="257"/>
                  </a:lnTo>
                  <a:lnTo>
                    <a:pt x="236" y="248"/>
                  </a:lnTo>
                  <a:lnTo>
                    <a:pt x="240" y="247"/>
                  </a:lnTo>
                  <a:lnTo>
                    <a:pt x="236" y="239"/>
                  </a:lnTo>
                  <a:lnTo>
                    <a:pt x="235" y="228"/>
                  </a:lnTo>
                  <a:lnTo>
                    <a:pt x="241" y="227"/>
                  </a:lnTo>
                  <a:lnTo>
                    <a:pt x="248" y="221"/>
                  </a:lnTo>
                  <a:lnTo>
                    <a:pt x="255" y="227"/>
                  </a:lnTo>
                  <a:lnTo>
                    <a:pt x="255" y="239"/>
                  </a:lnTo>
                  <a:lnTo>
                    <a:pt x="250" y="246"/>
                  </a:lnTo>
                  <a:lnTo>
                    <a:pt x="247" y="253"/>
                  </a:lnTo>
                  <a:lnTo>
                    <a:pt x="245" y="258"/>
                  </a:lnTo>
                  <a:lnTo>
                    <a:pt x="244" y="268"/>
                  </a:lnTo>
                  <a:lnTo>
                    <a:pt x="247" y="272"/>
                  </a:lnTo>
                  <a:lnTo>
                    <a:pt x="247" y="273"/>
                  </a:lnTo>
                  <a:lnTo>
                    <a:pt x="251" y="263"/>
                  </a:lnTo>
                  <a:lnTo>
                    <a:pt x="254" y="255"/>
                  </a:lnTo>
                  <a:lnTo>
                    <a:pt x="258" y="247"/>
                  </a:lnTo>
                  <a:lnTo>
                    <a:pt x="263" y="248"/>
                  </a:lnTo>
                  <a:lnTo>
                    <a:pt x="266" y="250"/>
                  </a:lnTo>
                  <a:lnTo>
                    <a:pt x="267" y="258"/>
                  </a:lnTo>
                  <a:lnTo>
                    <a:pt x="269" y="263"/>
                  </a:lnTo>
                  <a:lnTo>
                    <a:pt x="269" y="269"/>
                  </a:lnTo>
                  <a:lnTo>
                    <a:pt x="269" y="273"/>
                  </a:lnTo>
                  <a:lnTo>
                    <a:pt x="269" y="276"/>
                  </a:lnTo>
                  <a:lnTo>
                    <a:pt x="269" y="280"/>
                  </a:lnTo>
                  <a:lnTo>
                    <a:pt x="269" y="288"/>
                  </a:lnTo>
                  <a:lnTo>
                    <a:pt x="270" y="287"/>
                  </a:lnTo>
                  <a:lnTo>
                    <a:pt x="273" y="284"/>
                  </a:lnTo>
                  <a:lnTo>
                    <a:pt x="274" y="274"/>
                  </a:lnTo>
                  <a:lnTo>
                    <a:pt x="275" y="265"/>
                  </a:lnTo>
                  <a:lnTo>
                    <a:pt x="275" y="263"/>
                  </a:lnTo>
                  <a:lnTo>
                    <a:pt x="275" y="262"/>
                  </a:lnTo>
                  <a:lnTo>
                    <a:pt x="275" y="257"/>
                  </a:lnTo>
                  <a:lnTo>
                    <a:pt x="278" y="265"/>
                  </a:lnTo>
                  <a:lnTo>
                    <a:pt x="280" y="266"/>
                  </a:lnTo>
                  <a:lnTo>
                    <a:pt x="282" y="273"/>
                  </a:lnTo>
                  <a:lnTo>
                    <a:pt x="286" y="280"/>
                  </a:lnTo>
                  <a:lnTo>
                    <a:pt x="289" y="281"/>
                  </a:lnTo>
                  <a:lnTo>
                    <a:pt x="292" y="278"/>
                  </a:lnTo>
                  <a:lnTo>
                    <a:pt x="292" y="274"/>
                  </a:lnTo>
                  <a:lnTo>
                    <a:pt x="292" y="273"/>
                  </a:lnTo>
                  <a:lnTo>
                    <a:pt x="288" y="268"/>
                  </a:lnTo>
                  <a:lnTo>
                    <a:pt x="285" y="263"/>
                  </a:lnTo>
                  <a:lnTo>
                    <a:pt x="286" y="261"/>
                  </a:lnTo>
                  <a:lnTo>
                    <a:pt x="292" y="261"/>
                  </a:lnTo>
                  <a:lnTo>
                    <a:pt x="303" y="261"/>
                  </a:lnTo>
                  <a:lnTo>
                    <a:pt x="305" y="262"/>
                  </a:lnTo>
                  <a:lnTo>
                    <a:pt x="305" y="265"/>
                  </a:lnTo>
                  <a:lnTo>
                    <a:pt x="308" y="269"/>
                  </a:lnTo>
                  <a:lnTo>
                    <a:pt x="314" y="270"/>
                  </a:lnTo>
                  <a:lnTo>
                    <a:pt x="318" y="269"/>
                  </a:lnTo>
                  <a:lnTo>
                    <a:pt x="315" y="265"/>
                  </a:lnTo>
                  <a:lnTo>
                    <a:pt x="314" y="263"/>
                  </a:lnTo>
                  <a:lnTo>
                    <a:pt x="311" y="258"/>
                  </a:lnTo>
                  <a:lnTo>
                    <a:pt x="308" y="257"/>
                  </a:lnTo>
                  <a:lnTo>
                    <a:pt x="307" y="255"/>
                  </a:lnTo>
                  <a:lnTo>
                    <a:pt x="297" y="255"/>
                  </a:lnTo>
                  <a:lnTo>
                    <a:pt x="281" y="250"/>
                  </a:lnTo>
                  <a:lnTo>
                    <a:pt x="277" y="240"/>
                  </a:lnTo>
                  <a:lnTo>
                    <a:pt x="270" y="231"/>
                  </a:lnTo>
                  <a:lnTo>
                    <a:pt x="266" y="231"/>
                  </a:lnTo>
                  <a:lnTo>
                    <a:pt x="265" y="227"/>
                  </a:lnTo>
                  <a:lnTo>
                    <a:pt x="266" y="220"/>
                  </a:lnTo>
                  <a:lnTo>
                    <a:pt x="263" y="216"/>
                  </a:lnTo>
                  <a:lnTo>
                    <a:pt x="265" y="213"/>
                  </a:lnTo>
                  <a:lnTo>
                    <a:pt x="267" y="212"/>
                  </a:lnTo>
                  <a:lnTo>
                    <a:pt x="274" y="209"/>
                  </a:lnTo>
                  <a:lnTo>
                    <a:pt x="285" y="205"/>
                  </a:lnTo>
                  <a:lnTo>
                    <a:pt x="292" y="202"/>
                  </a:lnTo>
                  <a:lnTo>
                    <a:pt x="295" y="201"/>
                  </a:lnTo>
                  <a:lnTo>
                    <a:pt x="297" y="198"/>
                  </a:lnTo>
                  <a:lnTo>
                    <a:pt x="301" y="209"/>
                  </a:lnTo>
                  <a:lnTo>
                    <a:pt x="300" y="213"/>
                  </a:lnTo>
                  <a:lnTo>
                    <a:pt x="299" y="216"/>
                  </a:lnTo>
                  <a:lnTo>
                    <a:pt x="304" y="217"/>
                  </a:lnTo>
                  <a:lnTo>
                    <a:pt x="305" y="223"/>
                  </a:lnTo>
                  <a:lnTo>
                    <a:pt x="307" y="227"/>
                  </a:lnTo>
                  <a:lnTo>
                    <a:pt x="311" y="233"/>
                  </a:lnTo>
                  <a:lnTo>
                    <a:pt x="314" y="243"/>
                  </a:lnTo>
                  <a:lnTo>
                    <a:pt x="320" y="251"/>
                  </a:lnTo>
                  <a:lnTo>
                    <a:pt x="331" y="254"/>
                  </a:lnTo>
                  <a:lnTo>
                    <a:pt x="341" y="251"/>
                  </a:lnTo>
                  <a:lnTo>
                    <a:pt x="346" y="254"/>
                  </a:lnTo>
                  <a:lnTo>
                    <a:pt x="348" y="259"/>
                  </a:lnTo>
                  <a:lnTo>
                    <a:pt x="345" y="266"/>
                  </a:lnTo>
                  <a:lnTo>
                    <a:pt x="342" y="277"/>
                  </a:lnTo>
                  <a:lnTo>
                    <a:pt x="342" y="283"/>
                  </a:lnTo>
                  <a:lnTo>
                    <a:pt x="348" y="284"/>
                  </a:lnTo>
                  <a:lnTo>
                    <a:pt x="350" y="280"/>
                  </a:lnTo>
                  <a:lnTo>
                    <a:pt x="359" y="283"/>
                  </a:lnTo>
                  <a:lnTo>
                    <a:pt x="363" y="283"/>
                  </a:lnTo>
                  <a:lnTo>
                    <a:pt x="368" y="285"/>
                  </a:lnTo>
                  <a:lnTo>
                    <a:pt x="368" y="283"/>
                  </a:lnTo>
                  <a:lnTo>
                    <a:pt x="368" y="280"/>
                  </a:lnTo>
                  <a:lnTo>
                    <a:pt x="363" y="277"/>
                  </a:lnTo>
                  <a:lnTo>
                    <a:pt x="361" y="276"/>
                  </a:lnTo>
                  <a:lnTo>
                    <a:pt x="356" y="270"/>
                  </a:lnTo>
                  <a:lnTo>
                    <a:pt x="356" y="268"/>
                  </a:lnTo>
                  <a:lnTo>
                    <a:pt x="355" y="261"/>
                  </a:lnTo>
                  <a:lnTo>
                    <a:pt x="353" y="253"/>
                  </a:lnTo>
                  <a:lnTo>
                    <a:pt x="350" y="248"/>
                  </a:lnTo>
                  <a:lnTo>
                    <a:pt x="349" y="246"/>
                  </a:lnTo>
                  <a:lnTo>
                    <a:pt x="344" y="243"/>
                  </a:lnTo>
                  <a:lnTo>
                    <a:pt x="337" y="242"/>
                  </a:lnTo>
                  <a:lnTo>
                    <a:pt x="326" y="244"/>
                  </a:lnTo>
                  <a:lnTo>
                    <a:pt x="320" y="238"/>
                  </a:lnTo>
                  <a:lnTo>
                    <a:pt x="319" y="229"/>
                  </a:lnTo>
                  <a:lnTo>
                    <a:pt x="312" y="224"/>
                  </a:lnTo>
                  <a:lnTo>
                    <a:pt x="312" y="217"/>
                  </a:lnTo>
                  <a:lnTo>
                    <a:pt x="314" y="214"/>
                  </a:lnTo>
                  <a:lnTo>
                    <a:pt x="314" y="209"/>
                  </a:lnTo>
                  <a:lnTo>
                    <a:pt x="316" y="208"/>
                  </a:lnTo>
                  <a:lnTo>
                    <a:pt x="320" y="202"/>
                  </a:lnTo>
                  <a:lnTo>
                    <a:pt x="322" y="201"/>
                  </a:lnTo>
                  <a:lnTo>
                    <a:pt x="327" y="199"/>
                  </a:lnTo>
                  <a:lnTo>
                    <a:pt x="330" y="203"/>
                  </a:lnTo>
                  <a:lnTo>
                    <a:pt x="334" y="210"/>
                  </a:lnTo>
                  <a:lnTo>
                    <a:pt x="335" y="209"/>
                  </a:lnTo>
                  <a:lnTo>
                    <a:pt x="338" y="206"/>
                  </a:lnTo>
                  <a:lnTo>
                    <a:pt x="333" y="199"/>
                  </a:lnTo>
                  <a:lnTo>
                    <a:pt x="329" y="194"/>
                  </a:lnTo>
                  <a:lnTo>
                    <a:pt x="329" y="191"/>
                  </a:lnTo>
                  <a:lnTo>
                    <a:pt x="323" y="194"/>
                  </a:lnTo>
                  <a:lnTo>
                    <a:pt x="320" y="195"/>
                  </a:lnTo>
                  <a:lnTo>
                    <a:pt x="315" y="199"/>
                  </a:lnTo>
                  <a:lnTo>
                    <a:pt x="315" y="201"/>
                  </a:lnTo>
                  <a:lnTo>
                    <a:pt x="315" y="203"/>
                  </a:lnTo>
                  <a:lnTo>
                    <a:pt x="315" y="205"/>
                  </a:lnTo>
                  <a:lnTo>
                    <a:pt x="312" y="206"/>
                  </a:lnTo>
                  <a:lnTo>
                    <a:pt x="310" y="203"/>
                  </a:lnTo>
                  <a:lnTo>
                    <a:pt x="310" y="198"/>
                  </a:lnTo>
                  <a:lnTo>
                    <a:pt x="307" y="191"/>
                  </a:lnTo>
                  <a:lnTo>
                    <a:pt x="307" y="187"/>
                  </a:lnTo>
                  <a:lnTo>
                    <a:pt x="308" y="183"/>
                  </a:lnTo>
                  <a:lnTo>
                    <a:pt x="310" y="176"/>
                  </a:lnTo>
                  <a:lnTo>
                    <a:pt x="314" y="171"/>
                  </a:lnTo>
                  <a:lnTo>
                    <a:pt x="315" y="168"/>
                  </a:lnTo>
                  <a:lnTo>
                    <a:pt x="319" y="160"/>
                  </a:lnTo>
                  <a:lnTo>
                    <a:pt x="319" y="149"/>
                  </a:lnTo>
                  <a:lnTo>
                    <a:pt x="322" y="148"/>
                  </a:lnTo>
                  <a:lnTo>
                    <a:pt x="325" y="146"/>
                  </a:lnTo>
                  <a:lnTo>
                    <a:pt x="334" y="139"/>
                  </a:lnTo>
                  <a:lnTo>
                    <a:pt x="346" y="135"/>
                  </a:lnTo>
                  <a:lnTo>
                    <a:pt x="360" y="130"/>
                  </a:lnTo>
                  <a:lnTo>
                    <a:pt x="367" y="127"/>
                  </a:lnTo>
                  <a:lnTo>
                    <a:pt x="371" y="124"/>
                  </a:lnTo>
                  <a:lnTo>
                    <a:pt x="375" y="131"/>
                  </a:lnTo>
                  <a:lnTo>
                    <a:pt x="374" y="139"/>
                  </a:lnTo>
                  <a:lnTo>
                    <a:pt x="374" y="142"/>
                  </a:lnTo>
                  <a:lnTo>
                    <a:pt x="374" y="145"/>
                  </a:lnTo>
                  <a:lnTo>
                    <a:pt x="372" y="153"/>
                  </a:lnTo>
                  <a:lnTo>
                    <a:pt x="370" y="164"/>
                  </a:lnTo>
                  <a:lnTo>
                    <a:pt x="370" y="165"/>
                  </a:lnTo>
                  <a:lnTo>
                    <a:pt x="375" y="167"/>
                  </a:lnTo>
                  <a:lnTo>
                    <a:pt x="375" y="176"/>
                  </a:lnTo>
                  <a:lnTo>
                    <a:pt x="375" y="184"/>
                  </a:lnTo>
                  <a:lnTo>
                    <a:pt x="375" y="188"/>
                  </a:lnTo>
                  <a:lnTo>
                    <a:pt x="374" y="193"/>
                  </a:lnTo>
                  <a:lnTo>
                    <a:pt x="372" y="201"/>
                  </a:lnTo>
                  <a:lnTo>
                    <a:pt x="374" y="209"/>
                  </a:lnTo>
                  <a:lnTo>
                    <a:pt x="375" y="212"/>
                  </a:lnTo>
                  <a:lnTo>
                    <a:pt x="372" y="218"/>
                  </a:lnTo>
                  <a:lnTo>
                    <a:pt x="367" y="224"/>
                  </a:lnTo>
                  <a:lnTo>
                    <a:pt x="361" y="232"/>
                  </a:lnTo>
                  <a:lnTo>
                    <a:pt x="359" y="239"/>
                  </a:lnTo>
                  <a:lnTo>
                    <a:pt x="365" y="236"/>
                  </a:lnTo>
                  <a:lnTo>
                    <a:pt x="371" y="228"/>
                  </a:lnTo>
                  <a:lnTo>
                    <a:pt x="375" y="229"/>
                  </a:lnTo>
                  <a:lnTo>
                    <a:pt x="378" y="224"/>
                  </a:lnTo>
                  <a:lnTo>
                    <a:pt x="376" y="220"/>
                  </a:lnTo>
                  <a:lnTo>
                    <a:pt x="381" y="212"/>
                  </a:lnTo>
                  <a:lnTo>
                    <a:pt x="379" y="205"/>
                  </a:lnTo>
                  <a:lnTo>
                    <a:pt x="382" y="198"/>
                  </a:lnTo>
                  <a:lnTo>
                    <a:pt x="381" y="188"/>
                  </a:lnTo>
                  <a:lnTo>
                    <a:pt x="381" y="180"/>
                  </a:lnTo>
                  <a:lnTo>
                    <a:pt x="382" y="179"/>
                  </a:lnTo>
                  <a:lnTo>
                    <a:pt x="385" y="180"/>
                  </a:lnTo>
                  <a:lnTo>
                    <a:pt x="391" y="182"/>
                  </a:lnTo>
                  <a:lnTo>
                    <a:pt x="404" y="186"/>
                  </a:lnTo>
                  <a:lnTo>
                    <a:pt x="408" y="186"/>
                  </a:lnTo>
                  <a:lnTo>
                    <a:pt x="416" y="184"/>
                  </a:lnTo>
                  <a:lnTo>
                    <a:pt x="413" y="182"/>
                  </a:lnTo>
                  <a:lnTo>
                    <a:pt x="404" y="182"/>
                  </a:lnTo>
                  <a:lnTo>
                    <a:pt x="396" y="178"/>
                  </a:lnTo>
                  <a:lnTo>
                    <a:pt x="389" y="173"/>
                  </a:lnTo>
                  <a:lnTo>
                    <a:pt x="386" y="167"/>
                  </a:lnTo>
                  <a:lnTo>
                    <a:pt x="385" y="164"/>
                  </a:lnTo>
                  <a:lnTo>
                    <a:pt x="382" y="160"/>
                  </a:lnTo>
                  <a:lnTo>
                    <a:pt x="383" y="152"/>
                  </a:lnTo>
                  <a:lnTo>
                    <a:pt x="387" y="146"/>
                  </a:lnTo>
                  <a:lnTo>
                    <a:pt x="387" y="135"/>
                  </a:lnTo>
                  <a:lnTo>
                    <a:pt x="396" y="118"/>
                  </a:lnTo>
                  <a:lnTo>
                    <a:pt x="398" y="122"/>
                  </a:lnTo>
                  <a:lnTo>
                    <a:pt x="397" y="133"/>
                  </a:lnTo>
                  <a:lnTo>
                    <a:pt x="400" y="131"/>
                  </a:lnTo>
                  <a:lnTo>
                    <a:pt x="401" y="131"/>
                  </a:lnTo>
                  <a:lnTo>
                    <a:pt x="402" y="119"/>
                  </a:lnTo>
                  <a:lnTo>
                    <a:pt x="406" y="105"/>
                  </a:lnTo>
                  <a:lnTo>
                    <a:pt x="408" y="96"/>
                  </a:lnTo>
                  <a:lnTo>
                    <a:pt x="409" y="90"/>
                  </a:lnTo>
                  <a:lnTo>
                    <a:pt x="409" y="89"/>
                  </a:lnTo>
                  <a:lnTo>
                    <a:pt x="411" y="93"/>
                  </a:lnTo>
                  <a:lnTo>
                    <a:pt x="415" y="92"/>
                  </a:lnTo>
                  <a:lnTo>
                    <a:pt x="419" y="82"/>
                  </a:lnTo>
                  <a:lnTo>
                    <a:pt x="421" y="79"/>
                  </a:lnTo>
                  <a:lnTo>
                    <a:pt x="427" y="86"/>
                  </a:lnTo>
                  <a:lnTo>
                    <a:pt x="432" y="94"/>
                  </a:lnTo>
                  <a:lnTo>
                    <a:pt x="435" y="104"/>
                  </a:lnTo>
                  <a:lnTo>
                    <a:pt x="431" y="120"/>
                  </a:lnTo>
                  <a:lnTo>
                    <a:pt x="430" y="134"/>
                  </a:lnTo>
                  <a:lnTo>
                    <a:pt x="430" y="138"/>
                  </a:lnTo>
                  <a:lnTo>
                    <a:pt x="428" y="150"/>
                  </a:lnTo>
                  <a:lnTo>
                    <a:pt x="427" y="157"/>
                  </a:lnTo>
                  <a:lnTo>
                    <a:pt x="432" y="164"/>
                  </a:lnTo>
                  <a:lnTo>
                    <a:pt x="435" y="173"/>
                  </a:lnTo>
                  <a:lnTo>
                    <a:pt x="432" y="182"/>
                  </a:lnTo>
                  <a:lnTo>
                    <a:pt x="427" y="184"/>
                  </a:lnTo>
                  <a:lnTo>
                    <a:pt x="426" y="191"/>
                  </a:lnTo>
                  <a:lnTo>
                    <a:pt x="428" y="201"/>
                  </a:lnTo>
                  <a:lnTo>
                    <a:pt x="430" y="209"/>
                  </a:lnTo>
                  <a:lnTo>
                    <a:pt x="424" y="214"/>
                  </a:lnTo>
                  <a:lnTo>
                    <a:pt x="423" y="224"/>
                  </a:lnTo>
                  <a:lnTo>
                    <a:pt x="421" y="228"/>
                  </a:lnTo>
                  <a:lnTo>
                    <a:pt x="419" y="236"/>
                  </a:lnTo>
                  <a:lnTo>
                    <a:pt x="408" y="243"/>
                  </a:lnTo>
                  <a:lnTo>
                    <a:pt x="408" y="250"/>
                  </a:lnTo>
                  <a:lnTo>
                    <a:pt x="402" y="266"/>
                  </a:lnTo>
                  <a:lnTo>
                    <a:pt x="408" y="261"/>
                  </a:lnTo>
                  <a:lnTo>
                    <a:pt x="409" y="259"/>
                  </a:lnTo>
                  <a:lnTo>
                    <a:pt x="411" y="257"/>
                  </a:lnTo>
                  <a:lnTo>
                    <a:pt x="420" y="240"/>
                  </a:lnTo>
                  <a:lnTo>
                    <a:pt x="428" y="233"/>
                  </a:lnTo>
                  <a:lnTo>
                    <a:pt x="431" y="232"/>
                  </a:lnTo>
                  <a:lnTo>
                    <a:pt x="434" y="231"/>
                  </a:lnTo>
                  <a:lnTo>
                    <a:pt x="434" y="229"/>
                  </a:lnTo>
                  <a:lnTo>
                    <a:pt x="436" y="220"/>
                  </a:lnTo>
                  <a:lnTo>
                    <a:pt x="438" y="214"/>
                  </a:lnTo>
                  <a:lnTo>
                    <a:pt x="442" y="184"/>
                  </a:lnTo>
                  <a:lnTo>
                    <a:pt x="446" y="180"/>
                  </a:lnTo>
                  <a:lnTo>
                    <a:pt x="449" y="184"/>
                  </a:lnTo>
                  <a:lnTo>
                    <a:pt x="450" y="186"/>
                  </a:lnTo>
                  <a:lnTo>
                    <a:pt x="453" y="188"/>
                  </a:lnTo>
                  <a:lnTo>
                    <a:pt x="454" y="190"/>
                  </a:lnTo>
                  <a:lnTo>
                    <a:pt x="458" y="188"/>
                  </a:lnTo>
                  <a:lnTo>
                    <a:pt x="464" y="195"/>
                  </a:lnTo>
                  <a:lnTo>
                    <a:pt x="468" y="198"/>
                  </a:lnTo>
                  <a:lnTo>
                    <a:pt x="473" y="199"/>
                  </a:lnTo>
                  <a:lnTo>
                    <a:pt x="481" y="202"/>
                  </a:lnTo>
                  <a:lnTo>
                    <a:pt x="483" y="199"/>
                  </a:lnTo>
                  <a:lnTo>
                    <a:pt x="479" y="191"/>
                  </a:lnTo>
                  <a:lnTo>
                    <a:pt x="472" y="193"/>
                  </a:lnTo>
                  <a:lnTo>
                    <a:pt x="468" y="190"/>
                  </a:lnTo>
                  <a:lnTo>
                    <a:pt x="464" y="188"/>
                  </a:lnTo>
                  <a:lnTo>
                    <a:pt x="458" y="180"/>
                  </a:lnTo>
                  <a:lnTo>
                    <a:pt x="453" y="176"/>
                  </a:lnTo>
                  <a:lnTo>
                    <a:pt x="451" y="175"/>
                  </a:lnTo>
                  <a:lnTo>
                    <a:pt x="447" y="172"/>
                  </a:lnTo>
                  <a:lnTo>
                    <a:pt x="447" y="161"/>
                  </a:lnTo>
                  <a:lnTo>
                    <a:pt x="447" y="158"/>
                  </a:lnTo>
                  <a:lnTo>
                    <a:pt x="447" y="156"/>
                  </a:lnTo>
                  <a:lnTo>
                    <a:pt x="447" y="154"/>
                  </a:lnTo>
                  <a:lnTo>
                    <a:pt x="449" y="148"/>
                  </a:lnTo>
                  <a:lnTo>
                    <a:pt x="447" y="138"/>
                  </a:lnTo>
                  <a:lnTo>
                    <a:pt x="443" y="134"/>
                  </a:lnTo>
                  <a:lnTo>
                    <a:pt x="443" y="133"/>
                  </a:lnTo>
                  <a:lnTo>
                    <a:pt x="446" y="131"/>
                  </a:lnTo>
                  <a:lnTo>
                    <a:pt x="450" y="130"/>
                  </a:lnTo>
                  <a:lnTo>
                    <a:pt x="461" y="124"/>
                  </a:lnTo>
                  <a:lnTo>
                    <a:pt x="465" y="122"/>
                  </a:lnTo>
                  <a:lnTo>
                    <a:pt x="469" y="119"/>
                  </a:lnTo>
                  <a:lnTo>
                    <a:pt x="472" y="112"/>
                  </a:lnTo>
                  <a:lnTo>
                    <a:pt x="472" y="111"/>
                  </a:lnTo>
                  <a:lnTo>
                    <a:pt x="472" y="101"/>
                  </a:lnTo>
                  <a:lnTo>
                    <a:pt x="473" y="96"/>
                  </a:lnTo>
                  <a:lnTo>
                    <a:pt x="475" y="90"/>
                  </a:lnTo>
                  <a:lnTo>
                    <a:pt x="477" y="89"/>
                  </a:lnTo>
                  <a:lnTo>
                    <a:pt x="481" y="86"/>
                  </a:lnTo>
                  <a:lnTo>
                    <a:pt x="490" y="79"/>
                  </a:lnTo>
                  <a:lnTo>
                    <a:pt x="494" y="78"/>
                  </a:lnTo>
                  <a:lnTo>
                    <a:pt x="492" y="83"/>
                  </a:lnTo>
                  <a:lnTo>
                    <a:pt x="488" y="89"/>
                  </a:lnTo>
                  <a:lnTo>
                    <a:pt x="487" y="90"/>
                  </a:lnTo>
                  <a:lnTo>
                    <a:pt x="483" y="96"/>
                  </a:lnTo>
                  <a:lnTo>
                    <a:pt x="476" y="104"/>
                  </a:lnTo>
                  <a:lnTo>
                    <a:pt x="479" y="107"/>
                  </a:lnTo>
                  <a:lnTo>
                    <a:pt x="486" y="107"/>
                  </a:lnTo>
                  <a:lnTo>
                    <a:pt x="483" y="112"/>
                  </a:lnTo>
                  <a:lnTo>
                    <a:pt x="483" y="113"/>
                  </a:lnTo>
                  <a:lnTo>
                    <a:pt x="486" y="119"/>
                  </a:lnTo>
                  <a:lnTo>
                    <a:pt x="490" y="124"/>
                  </a:lnTo>
                  <a:lnTo>
                    <a:pt x="492" y="122"/>
                  </a:lnTo>
                  <a:lnTo>
                    <a:pt x="496" y="120"/>
                  </a:lnTo>
                  <a:lnTo>
                    <a:pt x="491" y="115"/>
                  </a:lnTo>
                  <a:lnTo>
                    <a:pt x="495" y="108"/>
                  </a:lnTo>
                  <a:lnTo>
                    <a:pt x="494" y="100"/>
                  </a:lnTo>
                  <a:lnTo>
                    <a:pt x="498" y="96"/>
                  </a:lnTo>
                  <a:lnTo>
                    <a:pt x="506" y="98"/>
                  </a:lnTo>
                  <a:lnTo>
                    <a:pt x="503" y="108"/>
                  </a:lnTo>
                  <a:lnTo>
                    <a:pt x="503" y="115"/>
                  </a:lnTo>
                  <a:lnTo>
                    <a:pt x="506" y="112"/>
                  </a:lnTo>
                  <a:lnTo>
                    <a:pt x="507" y="112"/>
                  </a:lnTo>
                  <a:lnTo>
                    <a:pt x="509" y="103"/>
                  </a:lnTo>
                  <a:lnTo>
                    <a:pt x="510" y="97"/>
                  </a:lnTo>
                  <a:lnTo>
                    <a:pt x="506" y="92"/>
                  </a:lnTo>
                  <a:lnTo>
                    <a:pt x="506" y="89"/>
                  </a:lnTo>
                  <a:lnTo>
                    <a:pt x="516" y="89"/>
                  </a:lnTo>
                  <a:lnTo>
                    <a:pt x="517" y="85"/>
                  </a:lnTo>
                  <a:lnTo>
                    <a:pt x="506" y="81"/>
                  </a:lnTo>
                  <a:lnTo>
                    <a:pt x="506" y="68"/>
                  </a:lnTo>
                  <a:lnTo>
                    <a:pt x="507" y="59"/>
                  </a:lnTo>
                  <a:lnTo>
                    <a:pt x="514" y="58"/>
                  </a:lnTo>
                  <a:lnTo>
                    <a:pt x="521" y="56"/>
                  </a:lnTo>
                  <a:lnTo>
                    <a:pt x="526" y="59"/>
                  </a:lnTo>
                  <a:lnTo>
                    <a:pt x="533" y="66"/>
                  </a:lnTo>
                  <a:lnTo>
                    <a:pt x="536" y="71"/>
                  </a:lnTo>
                  <a:lnTo>
                    <a:pt x="536" y="73"/>
                  </a:lnTo>
                  <a:lnTo>
                    <a:pt x="539" y="79"/>
                  </a:lnTo>
                  <a:lnTo>
                    <a:pt x="544" y="88"/>
                  </a:lnTo>
                  <a:lnTo>
                    <a:pt x="551" y="89"/>
                  </a:lnTo>
                  <a:lnTo>
                    <a:pt x="558" y="89"/>
                  </a:lnTo>
                  <a:lnTo>
                    <a:pt x="566" y="98"/>
                  </a:lnTo>
                  <a:lnTo>
                    <a:pt x="567" y="100"/>
                  </a:lnTo>
                  <a:lnTo>
                    <a:pt x="573" y="109"/>
                  </a:lnTo>
                  <a:lnTo>
                    <a:pt x="582" y="122"/>
                  </a:lnTo>
                  <a:lnTo>
                    <a:pt x="587" y="123"/>
                  </a:lnTo>
                  <a:lnTo>
                    <a:pt x="581" y="124"/>
                  </a:lnTo>
                  <a:lnTo>
                    <a:pt x="591" y="126"/>
                  </a:lnTo>
                  <a:lnTo>
                    <a:pt x="595" y="124"/>
                  </a:lnTo>
                  <a:lnTo>
                    <a:pt x="596" y="120"/>
                  </a:lnTo>
                  <a:lnTo>
                    <a:pt x="588" y="116"/>
                  </a:lnTo>
                  <a:lnTo>
                    <a:pt x="592" y="113"/>
                  </a:lnTo>
                  <a:lnTo>
                    <a:pt x="591" y="113"/>
                  </a:lnTo>
                  <a:lnTo>
                    <a:pt x="577" y="103"/>
                  </a:lnTo>
                  <a:lnTo>
                    <a:pt x="572" y="98"/>
                  </a:lnTo>
                  <a:lnTo>
                    <a:pt x="572" y="98"/>
                  </a:lnTo>
                  <a:lnTo>
                    <a:pt x="572" y="97"/>
                  </a:lnTo>
                  <a:lnTo>
                    <a:pt x="578" y="97"/>
                  </a:lnTo>
                  <a:lnTo>
                    <a:pt x="582" y="94"/>
                  </a:lnTo>
                  <a:lnTo>
                    <a:pt x="584" y="94"/>
                  </a:lnTo>
                  <a:lnTo>
                    <a:pt x="572" y="90"/>
                  </a:lnTo>
                  <a:lnTo>
                    <a:pt x="570" y="82"/>
                  </a:lnTo>
                  <a:lnTo>
                    <a:pt x="567" y="70"/>
                  </a:lnTo>
                  <a:lnTo>
                    <a:pt x="569" y="70"/>
                  </a:lnTo>
                  <a:lnTo>
                    <a:pt x="572" y="67"/>
                  </a:lnTo>
                  <a:lnTo>
                    <a:pt x="567" y="60"/>
                  </a:lnTo>
                  <a:lnTo>
                    <a:pt x="573" y="58"/>
                  </a:lnTo>
                  <a:lnTo>
                    <a:pt x="576" y="68"/>
                  </a:lnTo>
                  <a:lnTo>
                    <a:pt x="582" y="73"/>
                  </a:lnTo>
                  <a:lnTo>
                    <a:pt x="581" y="66"/>
                  </a:lnTo>
                  <a:lnTo>
                    <a:pt x="580" y="56"/>
                  </a:lnTo>
                  <a:lnTo>
                    <a:pt x="577" y="52"/>
                  </a:lnTo>
                  <a:lnTo>
                    <a:pt x="578" y="51"/>
                  </a:lnTo>
                  <a:lnTo>
                    <a:pt x="584" y="47"/>
                  </a:lnTo>
                  <a:lnTo>
                    <a:pt x="578" y="48"/>
                  </a:lnTo>
                  <a:lnTo>
                    <a:pt x="572" y="49"/>
                  </a:lnTo>
                  <a:lnTo>
                    <a:pt x="562" y="55"/>
                  </a:lnTo>
                  <a:lnTo>
                    <a:pt x="557" y="47"/>
                  </a:lnTo>
                  <a:lnTo>
                    <a:pt x="566" y="40"/>
                  </a:lnTo>
                  <a:lnTo>
                    <a:pt x="574" y="36"/>
                  </a:lnTo>
                  <a:lnTo>
                    <a:pt x="578" y="28"/>
                  </a:lnTo>
                  <a:lnTo>
                    <a:pt x="578" y="22"/>
                  </a:lnTo>
                  <a:lnTo>
                    <a:pt x="567" y="34"/>
                  </a:lnTo>
                  <a:lnTo>
                    <a:pt x="557" y="34"/>
                  </a:lnTo>
                  <a:lnTo>
                    <a:pt x="548" y="45"/>
                  </a:lnTo>
                  <a:lnTo>
                    <a:pt x="539" y="37"/>
                  </a:lnTo>
                  <a:lnTo>
                    <a:pt x="535" y="30"/>
                  </a:lnTo>
                  <a:lnTo>
                    <a:pt x="532" y="37"/>
                  </a:lnTo>
                  <a:lnTo>
                    <a:pt x="524" y="34"/>
                  </a:lnTo>
                  <a:lnTo>
                    <a:pt x="520" y="23"/>
                  </a:lnTo>
                  <a:lnTo>
                    <a:pt x="525" y="17"/>
                  </a:lnTo>
                  <a:lnTo>
                    <a:pt x="522" y="14"/>
                  </a:lnTo>
                  <a:lnTo>
                    <a:pt x="509" y="19"/>
                  </a:lnTo>
                  <a:lnTo>
                    <a:pt x="503" y="14"/>
                  </a:lnTo>
                  <a:lnTo>
                    <a:pt x="501" y="11"/>
                  </a:lnTo>
                  <a:lnTo>
                    <a:pt x="496" y="6"/>
                  </a:lnTo>
                  <a:lnTo>
                    <a:pt x="498" y="4"/>
                  </a:lnTo>
                  <a:lnTo>
                    <a:pt x="505" y="6"/>
                  </a:lnTo>
                  <a:lnTo>
                    <a:pt x="516" y="11"/>
                  </a:lnTo>
                  <a:close/>
                  <a:moveTo>
                    <a:pt x="368" y="32"/>
                  </a:moveTo>
                  <a:lnTo>
                    <a:pt x="372" y="33"/>
                  </a:lnTo>
                  <a:lnTo>
                    <a:pt x="375" y="23"/>
                  </a:lnTo>
                  <a:lnTo>
                    <a:pt x="381" y="25"/>
                  </a:lnTo>
                  <a:lnTo>
                    <a:pt x="381" y="33"/>
                  </a:lnTo>
                  <a:lnTo>
                    <a:pt x="397" y="48"/>
                  </a:lnTo>
                  <a:lnTo>
                    <a:pt x="386" y="60"/>
                  </a:lnTo>
                  <a:lnTo>
                    <a:pt x="386" y="62"/>
                  </a:lnTo>
                  <a:lnTo>
                    <a:pt x="376" y="60"/>
                  </a:lnTo>
                  <a:lnTo>
                    <a:pt x="370" y="60"/>
                  </a:lnTo>
                  <a:lnTo>
                    <a:pt x="356" y="28"/>
                  </a:lnTo>
                  <a:lnTo>
                    <a:pt x="345" y="21"/>
                  </a:lnTo>
                  <a:lnTo>
                    <a:pt x="346" y="11"/>
                  </a:lnTo>
                  <a:lnTo>
                    <a:pt x="346" y="10"/>
                  </a:lnTo>
                  <a:lnTo>
                    <a:pt x="353" y="0"/>
                  </a:lnTo>
                  <a:lnTo>
                    <a:pt x="359" y="6"/>
                  </a:lnTo>
                  <a:lnTo>
                    <a:pt x="359" y="11"/>
                  </a:lnTo>
                  <a:lnTo>
                    <a:pt x="359" y="14"/>
                  </a:lnTo>
                  <a:lnTo>
                    <a:pt x="367" y="22"/>
                  </a:lnTo>
                  <a:lnTo>
                    <a:pt x="368" y="32"/>
                  </a:lnTo>
                  <a:close/>
                </a:path>
              </a:pathLst>
            </a:custGeom>
            <a:solidFill>
              <a:srgbClr val="6E9AC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8" name="Freeform 23">
              <a:extLst>
                <a:ext uri="{FF2B5EF4-FFF2-40B4-BE49-F238E27FC236}">
                  <a16:creationId xmlns:a16="http://schemas.microsoft.com/office/drawing/2014/main" id="{B6911C6E-A08A-413B-95E9-791AFD420113}"/>
                </a:ext>
              </a:extLst>
            </p:cNvPr>
            <p:cNvSpPr>
              <a:spLocks noEditPoints="1"/>
            </p:cNvSpPr>
            <p:nvPr/>
          </p:nvSpPr>
          <p:spPr bwMode="auto">
            <a:xfrm>
              <a:off x="6945313" y="620713"/>
              <a:ext cx="1439863" cy="1152525"/>
            </a:xfrm>
            <a:custGeom>
              <a:avLst/>
              <a:gdLst>
                <a:gd name="T0" fmla="*/ 149 w 907"/>
                <a:gd name="T1" fmla="*/ 283 h 726"/>
                <a:gd name="T2" fmla="*/ 181 w 907"/>
                <a:gd name="T3" fmla="*/ 281 h 726"/>
                <a:gd name="T4" fmla="*/ 188 w 907"/>
                <a:gd name="T5" fmla="*/ 215 h 726"/>
                <a:gd name="T6" fmla="*/ 225 w 907"/>
                <a:gd name="T7" fmla="*/ 217 h 726"/>
                <a:gd name="T8" fmla="*/ 60 w 907"/>
                <a:gd name="T9" fmla="*/ 224 h 726"/>
                <a:gd name="T10" fmla="*/ 135 w 907"/>
                <a:gd name="T11" fmla="*/ 185 h 726"/>
                <a:gd name="T12" fmla="*/ 239 w 907"/>
                <a:gd name="T13" fmla="*/ 105 h 726"/>
                <a:gd name="T14" fmla="*/ 397 w 907"/>
                <a:gd name="T15" fmla="*/ 48 h 726"/>
                <a:gd name="T16" fmla="*/ 576 w 907"/>
                <a:gd name="T17" fmla="*/ 15 h 726"/>
                <a:gd name="T18" fmla="*/ 548 w 907"/>
                <a:gd name="T19" fmla="*/ 134 h 726"/>
                <a:gd name="T20" fmla="*/ 603 w 907"/>
                <a:gd name="T21" fmla="*/ 164 h 726"/>
                <a:gd name="T22" fmla="*/ 633 w 907"/>
                <a:gd name="T23" fmla="*/ 153 h 726"/>
                <a:gd name="T24" fmla="*/ 679 w 907"/>
                <a:gd name="T25" fmla="*/ 52 h 726"/>
                <a:gd name="T26" fmla="*/ 784 w 907"/>
                <a:gd name="T27" fmla="*/ 84 h 726"/>
                <a:gd name="T28" fmla="*/ 855 w 907"/>
                <a:gd name="T29" fmla="*/ 160 h 726"/>
                <a:gd name="T30" fmla="*/ 674 w 907"/>
                <a:gd name="T31" fmla="*/ 228 h 726"/>
                <a:gd name="T32" fmla="*/ 718 w 907"/>
                <a:gd name="T33" fmla="*/ 253 h 726"/>
                <a:gd name="T34" fmla="*/ 778 w 907"/>
                <a:gd name="T35" fmla="*/ 314 h 726"/>
                <a:gd name="T36" fmla="*/ 805 w 907"/>
                <a:gd name="T37" fmla="*/ 325 h 726"/>
                <a:gd name="T38" fmla="*/ 823 w 907"/>
                <a:gd name="T39" fmla="*/ 290 h 726"/>
                <a:gd name="T40" fmla="*/ 872 w 907"/>
                <a:gd name="T41" fmla="*/ 281 h 726"/>
                <a:gd name="T42" fmla="*/ 899 w 907"/>
                <a:gd name="T43" fmla="*/ 311 h 726"/>
                <a:gd name="T44" fmla="*/ 829 w 907"/>
                <a:gd name="T45" fmla="*/ 336 h 726"/>
                <a:gd name="T46" fmla="*/ 816 w 907"/>
                <a:gd name="T47" fmla="*/ 405 h 726"/>
                <a:gd name="T48" fmla="*/ 782 w 907"/>
                <a:gd name="T49" fmla="*/ 467 h 726"/>
                <a:gd name="T50" fmla="*/ 764 w 907"/>
                <a:gd name="T51" fmla="*/ 520 h 726"/>
                <a:gd name="T52" fmla="*/ 757 w 907"/>
                <a:gd name="T53" fmla="*/ 434 h 726"/>
                <a:gd name="T54" fmla="*/ 739 w 907"/>
                <a:gd name="T55" fmla="*/ 348 h 726"/>
                <a:gd name="T56" fmla="*/ 651 w 907"/>
                <a:gd name="T57" fmla="*/ 311 h 726"/>
                <a:gd name="T58" fmla="*/ 584 w 907"/>
                <a:gd name="T59" fmla="*/ 275 h 726"/>
                <a:gd name="T60" fmla="*/ 552 w 907"/>
                <a:gd name="T61" fmla="*/ 315 h 726"/>
                <a:gd name="T62" fmla="*/ 506 w 907"/>
                <a:gd name="T63" fmla="*/ 326 h 726"/>
                <a:gd name="T64" fmla="*/ 468 w 907"/>
                <a:gd name="T65" fmla="*/ 384 h 726"/>
                <a:gd name="T66" fmla="*/ 454 w 907"/>
                <a:gd name="T67" fmla="*/ 437 h 726"/>
                <a:gd name="T68" fmla="*/ 450 w 907"/>
                <a:gd name="T69" fmla="*/ 479 h 726"/>
                <a:gd name="T70" fmla="*/ 449 w 907"/>
                <a:gd name="T71" fmla="*/ 519 h 726"/>
                <a:gd name="T72" fmla="*/ 464 w 907"/>
                <a:gd name="T73" fmla="*/ 588 h 726"/>
                <a:gd name="T74" fmla="*/ 421 w 907"/>
                <a:gd name="T75" fmla="*/ 640 h 726"/>
                <a:gd name="T76" fmla="*/ 415 w 907"/>
                <a:gd name="T77" fmla="*/ 701 h 726"/>
                <a:gd name="T78" fmla="*/ 391 w 907"/>
                <a:gd name="T79" fmla="*/ 707 h 726"/>
                <a:gd name="T80" fmla="*/ 325 w 907"/>
                <a:gd name="T81" fmla="*/ 680 h 726"/>
                <a:gd name="T82" fmla="*/ 245 w 907"/>
                <a:gd name="T83" fmla="*/ 714 h 726"/>
                <a:gd name="T84" fmla="*/ 180 w 907"/>
                <a:gd name="T85" fmla="*/ 708 h 726"/>
                <a:gd name="T86" fmla="*/ 125 w 907"/>
                <a:gd name="T87" fmla="*/ 648 h 726"/>
                <a:gd name="T88" fmla="*/ 162 w 907"/>
                <a:gd name="T89" fmla="*/ 474 h 726"/>
                <a:gd name="T90" fmla="*/ 72 w 907"/>
                <a:gd name="T91" fmla="*/ 339 h 726"/>
                <a:gd name="T92" fmla="*/ 26 w 907"/>
                <a:gd name="T93" fmla="*/ 320 h 726"/>
                <a:gd name="T94" fmla="*/ 78 w 907"/>
                <a:gd name="T95" fmla="*/ 313 h 726"/>
                <a:gd name="T96" fmla="*/ 102 w 907"/>
                <a:gd name="T97" fmla="*/ 306 h 726"/>
                <a:gd name="T98" fmla="*/ 124 w 907"/>
                <a:gd name="T99" fmla="*/ 355 h 726"/>
                <a:gd name="T100" fmla="*/ 196 w 907"/>
                <a:gd name="T101" fmla="*/ 366 h 726"/>
                <a:gd name="T102" fmla="*/ 194 w 907"/>
                <a:gd name="T103" fmla="*/ 302 h 726"/>
                <a:gd name="T104" fmla="*/ 266 w 907"/>
                <a:gd name="T105" fmla="*/ 228 h 726"/>
                <a:gd name="T106" fmla="*/ 252 w 907"/>
                <a:gd name="T107" fmla="*/ 148 h 726"/>
                <a:gd name="T108" fmla="*/ 278 w 907"/>
                <a:gd name="T109" fmla="*/ 85 h 726"/>
                <a:gd name="T110" fmla="*/ 350 w 907"/>
                <a:gd name="T111" fmla="*/ 107 h 726"/>
                <a:gd name="T112" fmla="*/ 345 w 907"/>
                <a:gd name="T113" fmla="*/ 200 h 726"/>
                <a:gd name="T114" fmla="*/ 335 w 907"/>
                <a:gd name="T115" fmla="*/ 306 h 726"/>
                <a:gd name="T116" fmla="*/ 370 w 907"/>
                <a:gd name="T117" fmla="*/ 245 h 726"/>
                <a:gd name="T118" fmla="*/ 465 w 907"/>
                <a:gd name="T119" fmla="*/ 161 h 726"/>
                <a:gd name="T120" fmla="*/ 501 w 907"/>
                <a:gd name="T121" fmla="*/ 137 h 726"/>
                <a:gd name="T122" fmla="*/ 496 w 907"/>
                <a:gd name="T123" fmla="*/ 3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7" h="726">
                  <a:moveTo>
                    <a:pt x="42" y="310"/>
                  </a:moveTo>
                  <a:lnTo>
                    <a:pt x="42" y="311"/>
                  </a:lnTo>
                  <a:lnTo>
                    <a:pt x="42" y="310"/>
                  </a:lnTo>
                  <a:lnTo>
                    <a:pt x="37" y="306"/>
                  </a:lnTo>
                  <a:lnTo>
                    <a:pt x="38" y="292"/>
                  </a:lnTo>
                  <a:lnTo>
                    <a:pt x="39" y="291"/>
                  </a:lnTo>
                  <a:lnTo>
                    <a:pt x="34" y="285"/>
                  </a:lnTo>
                  <a:lnTo>
                    <a:pt x="39" y="279"/>
                  </a:lnTo>
                  <a:lnTo>
                    <a:pt x="52" y="290"/>
                  </a:lnTo>
                  <a:lnTo>
                    <a:pt x="42" y="310"/>
                  </a:lnTo>
                  <a:close/>
                  <a:moveTo>
                    <a:pt x="803" y="283"/>
                  </a:moveTo>
                  <a:lnTo>
                    <a:pt x="801" y="288"/>
                  </a:lnTo>
                  <a:lnTo>
                    <a:pt x="809" y="287"/>
                  </a:lnTo>
                  <a:lnTo>
                    <a:pt x="812" y="294"/>
                  </a:lnTo>
                  <a:lnTo>
                    <a:pt x="794" y="311"/>
                  </a:lnTo>
                  <a:lnTo>
                    <a:pt x="795" y="313"/>
                  </a:lnTo>
                  <a:lnTo>
                    <a:pt x="784" y="313"/>
                  </a:lnTo>
                  <a:lnTo>
                    <a:pt x="791" y="296"/>
                  </a:lnTo>
                  <a:lnTo>
                    <a:pt x="786" y="276"/>
                  </a:lnTo>
                  <a:lnTo>
                    <a:pt x="799" y="273"/>
                  </a:lnTo>
                  <a:lnTo>
                    <a:pt x="803" y="283"/>
                  </a:lnTo>
                  <a:close/>
                  <a:moveTo>
                    <a:pt x="149" y="283"/>
                  </a:moveTo>
                  <a:lnTo>
                    <a:pt x="153" y="291"/>
                  </a:lnTo>
                  <a:lnTo>
                    <a:pt x="158" y="302"/>
                  </a:lnTo>
                  <a:lnTo>
                    <a:pt x="134" y="305"/>
                  </a:lnTo>
                  <a:lnTo>
                    <a:pt x="113" y="299"/>
                  </a:lnTo>
                  <a:lnTo>
                    <a:pt x="110" y="298"/>
                  </a:lnTo>
                  <a:lnTo>
                    <a:pt x="98" y="287"/>
                  </a:lnTo>
                  <a:lnTo>
                    <a:pt x="99" y="283"/>
                  </a:lnTo>
                  <a:lnTo>
                    <a:pt x="99" y="281"/>
                  </a:lnTo>
                  <a:lnTo>
                    <a:pt x="106" y="284"/>
                  </a:lnTo>
                  <a:lnTo>
                    <a:pt x="110" y="277"/>
                  </a:lnTo>
                  <a:lnTo>
                    <a:pt x="127" y="272"/>
                  </a:lnTo>
                  <a:lnTo>
                    <a:pt x="132" y="270"/>
                  </a:lnTo>
                  <a:lnTo>
                    <a:pt x="139" y="280"/>
                  </a:lnTo>
                  <a:lnTo>
                    <a:pt x="147" y="281"/>
                  </a:lnTo>
                  <a:lnTo>
                    <a:pt x="149" y="283"/>
                  </a:lnTo>
                  <a:close/>
                  <a:moveTo>
                    <a:pt x="203" y="227"/>
                  </a:moveTo>
                  <a:lnTo>
                    <a:pt x="206" y="243"/>
                  </a:lnTo>
                  <a:lnTo>
                    <a:pt x="203" y="246"/>
                  </a:lnTo>
                  <a:lnTo>
                    <a:pt x="192" y="258"/>
                  </a:lnTo>
                  <a:lnTo>
                    <a:pt x="179" y="275"/>
                  </a:lnTo>
                  <a:lnTo>
                    <a:pt x="184" y="280"/>
                  </a:lnTo>
                  <a:lnTo>
                    <a:pt x="181" y="281"/>
                  </a:lnTo>
                  <a:lnTo>
                    <a:pt x="172" y="292"/>
                  </a:lnTo>
                  <a:lnTo>
                    <a:pt x="162" y="287"/>
                  </a:lnTo>
                  <a:lnTo>
                    <a:pt x="166" y="262"/>
                  </a:lnTo>
                  <a:lnTo>
                    <a:pt x="158" y="270"/>
                  </a:lnTo>
                  <a:lnTo>
                    <a:pt x="153" y="276"/>
                  </a:lnTo>
                  <a:lnTo>
                    <a:pt x="144" y="270"/>
                  </a:lnTo>
                  <a:lnTo>
                    <a:pt x="144" y="264"/>
                  </a:lnTo>
                  <a:lnTo>
                    <a:pt x="144" y="262"/>
                  </a:lnTo>
                  <a:lnTo>
                    <a:pt x="144" y="261"/>
                  </a:lnTo>
                  <a:lnTo>
                    <a:pt x="139" y="251"/>
                  </a:lnTo>
                  <a:lnTo>
                    <a:pt x="142" y="246"/>
                  </a:lnTo>
                  <a:lnTo>
                    <a:pt x="151" y="238"/>
                  </a:lnTo>
                  <a:lnTo>
                    <a:pt x="155" y="234"/>
                  </a:lnTo>
                  <a:lnTo>
                    <a:pt x="158" y="235"/>
                  </a:lnTo>
                  <a:lnTo>
                    <a:pt x="162" y="238"/>
                  </a:lnTo>
                  <a:lnTo>
                    <a:pt x="165" y="234"/>
                  </a:lnTo>
                  <a:lnTo>
                    <a:pt x="165" y="232"/>
                  </a:lnTo>
                  <a:lnTo>
                    <a:pt x="159" y="225"/>
                  </a:lnTo>
                  <a:lnTo>
                    <a:pt x="164" y="220"/>
                  </a:lnTo>
                  <a:lnTo>
                    <a:pt x="170" y="232"/>
                  </a:lnTo>
                  <a:lnTo>
                    <a:pt x="173" y="221"/>
                  </a:lnTo>
                  <a:lnTo>
                    <a:pt x="188" y="215"/>
                  </a:lnTo>
                  <a:lnTo>
                    <a:pt x="176" y="202"/>
                  </a:lnTo>
                  <a:lnTo>
                    <a:pt x="189" y="198"/>
                  </a:lnTo>
                  <a:lnTo>
                    <a:pt x="196" y="215"/>
                  </a:lnTo>
                  <a:lnTo>
                    <a:pt x="195" y="223"/>
                  </a:lnTo>
                  <a:lnTo>
                    <a:pt x="202" y="227"/>
                  </a:lnTo>
                  <a:lnTo>
                    <a:pt x="203" y="227"/>
                  </a:lnTo>
                  <a:close/>
                  <a:moveTo>
                    <a:pt x="222" y="219"/>
                  </a:moveTo>
                  <a:lnTo>
                    <a:pt x="217" y="219"/>
                  </a:lnTo>
                  <a:lnTo>
                    <a:pt x="210" y="216"/>
                  </a:lnTo>
                  <a:lnTo>
                    <a:pt x="206" y="208"/>
                  </a:lnTo>
                  <a:lnTo>
                    <a:pt x="200" y="193"/>
                  </a:lnTo>
                  <a:lnTo>
                    <a:pt x="204" y="185"/>
                  </a:lnTo>
                  <a:lnTo>
                    <a:pt x="200" y="180"/>
                  </a:lnTo>
                  <a:lnTo>
                    <a:pt x="199" y="172"/>
                  </a:lnTo>
                  <a:lnTo>
                    <a:pt x="200" y="163"/>
                  </a:lnTo>
                  <a:lnTo>
                    <a:pt x="213" y="159"/>
                  </a:lnTo>
                  <a:lnTo>
                    <a:pt x="217" y="167"/>
                  </a:lnTo>
                  <a:lnTo>
                    <a:pt x="235" y="172"/>
                  </a:lnTo>
                  <a:lnTo>
                    <a:pt x="239" y="182"/>
                  </a:lnTo>
                  <a:lnTo>
                    <a:pt x="241" y="187"/>
                  </a:lnTo>
                  <a:lnTo>
                    <a:pt x="235" y="215"/>
                  </a:lnTo>
                  <a:lnTo>
                    <a:pt x="225" y="217"/>
                  </a:lnTo>
                  <a:lnTo>
                    <a:pt x="222" y="219"/>
                  </a:lnTo>
                  <a:close/>
                  <a:moveTo>
                    <a:pt x="168" y="138"/>
                  </a:moveTo>
                  <a:lnTo>
                    <a:pt x="184" y="153"/>
                  </a:lnTo>
                  <a:lnTo>
                    <a:pt x="174" y="160"/>
                  </a:lnTo>
                  <a:lnTo>
                    <a:pt x="158" y="195"/>
                  </a:lnTo>
                  <a:lnTo>
                    <a:pt x="146" y="219"/>
                  </a:lnTo>
                  <a:lnTo>
                    <a:pt x="139" y="220"/>
                  </a:lnTo>
                  <a:lnTo>
                    <a:pt x="140" y="228"/>
                  </a:lnTo>
                  <a:lnTo>
                    <a:pt x="125" y="234"/>
                  </a:lnTo>
                  <a:lnTo>
                    <a:pt x="123" y="235"/>
                  </a:lnTo>
                  <a:lnTo>
                    <a:pt x="116" y="230"/>
                  </a:lnTo>
                  <a:lnTo>
                    <a:pt x="112" y="240"/>
                  </a:lnTo>
                  <a:lnTo>
                    <a:pt x="91" y="247"/>
                  </a:lnTo>
                  <a:lnTo>
                    <a:pt x="86" y="240"/>
                  </a:lnTo>
                  <a:lnTo>
                    <a:pt x="84" y="247"/>
                  </a:lnTo>
                  <a:lnTo>
                    <a:pt x="74" y="251"/>
                  </a:lnTo>
                  <a:lnTo>
                    <a:pt x="74" y="240"/>
                  </a:lnTo>
                  <a:lnTo>
                    <a:pt x="83" y="220"/>
                  </a:lnTo>
                  <a:lnTo>
                    <a:pt x="80" y="216"/>
                  </a:lnTo>
                  <a:lnTo>
                    <a:pt x="74" y="217"/>
                  </a:lnTo>
                  <a:lnTo>
                    <a:pt x="71" y="223"/>
                  </a:lnTo>
                  <a:lnTo>
                    <a:pt x="60" y="224"/>
                  </a:lnTo>
                  <a:lnTo>
                    <a:pt x="59" y="215"/>
                  </a:lnTo>
                  <a:lnTo>
                    <a:pt x="54" y="212"/>
                  </a:lnTo>
                  <a:lnTo>
                    <a:pt x="54" y="205"/>
                  </a:lnTo>
                  <a:lnTo>
                    <a:pt x="72" y="209"/>
                  </a:lnTo>
                  <a:lnTo>
                    <a:pt x="75" y="206"/>
                  </a:lnTo>
                  <a:lnTo>
                    <a:pt x="75" y="200"/>
                  </a:lnTo>
                  <a:lnTo>
                    <a:pt x="79" y="197"/>
                  </a:lnTo>
                  <a:lnTo>
                    <a:pt x="86" y="202"/>
                  </a:lnTo>
                  <a:lnTo>
                    <a:pt x="90" y="186"/>
                  </a:lnTo>
                  <a:lnTo>
                    <a:pt x="98" y="193"/>
                  </a:lnTo>
                  <a:lnTo>
                    <a:pt x="104" y="185"/>
                  </a:lnTo>
                  <a:lnTo>
                    <a:pt x="112" y="191"/>
                  </a:lnTo>
                  <a:lnTo>
                    <a:pt x="108" y="204"/>
                  </a:lnTo>
                  <a:lnTo>
                    <a:pt x="119" y="205"/>
                  </a:lnTo>
                  <a:lnTo>
                    <a:pt x="127" y="200"/>
                  </a:lnTo>
                  <a:lnTo>
                    <a:pt x="121" y="191"/>
                  </a:lnTo>
                  <a:lnTo>
                    <a:pt x="121" y="183"/>
                  </a:lnTo>
                  <a:lnTo>
                    <a:pt x="114" y="176"/>
                  </a:lnTo>
                  <a:lnTo>
                    <a:pt x="121" y="170"/>
                  </a:lnTo>
                  <a:lnTo>
                    <a:pt x="121" y="171"/>
                  </a:lnTo>
                  <a:lnTo>
                    <a:pt x="134" y="178"/>
                  </a:lnTo>
                  <a:lnTo>
                    <a:pt x="135" y="185"/>
                  </a:lnTo>
                  <a:lnTo>
                    <a:pt x="139" y="189"/>
                  </a:lnTo>
                  <a:lnTo>
                    <a:pt x="154" y="174"/>
                  </a:lnTo>
                  <a:lnTo>
                    <a:pt x="142" y="161"/>
                  </a:lnTo>
                  <a:lnTo>
                    <a:pt x="149" y="153"/>
                  </a:lnTo>
                  <a:lnTo>
                    <a:pt x="154" y="157"/>
                  </a:lnTo>
                  <a:lnTo>
                    <a:pt x="157" y="150"/>
                  </a:lnTo>
                  <a:lnTo>
                    <a:pt x="158" y="150"/>
                  </a:lnTo>
                  <a:lnTo>
                    <a:pt x="164" y="152"/>
                  </a:lnTo>
                  <a:lnTo>
                    <a:pt x="168" y="138"/>
                  </a:lnTo>
                  <a:close/>
                  <a:moveTo>
                    <a:pt x="868" y="126"/>
                  </a:moveTo>
                  <a:lnTo>
                    <a:pt x="865" y="127"/>
                  </a:lnTo>
                  <a:lnTo>
                    <a:pt x="863" y="126"/>
                  </a:lnTo>
                  <a:lnTo>
                    <a:pt x="859" y="119"/>
                  </a:lnTo>
                  <a:lnTo>
                    <a:pt x="861" y="118"/>
                  </a:lnTo>
                  <a:lnTo>
                    <a:pt x="863" y="123"/>
                  </a:lnTo>
                  <a:lnTo>
                    <a:pt x="865" y="123"/>
                  </a:lnTo>
                  <a:lnTo>
                    <a:pt x="866" y="123"/>
                  </a:lnTo>
                  <a:lnTo>
                    <a:pt x="868" y="126"/>
                  </a:lnTo>
                  <a:close/>
                  <a:moveTo>
                    <a:pt x="224" y="96"/>
                  </a:moveTo>
                  <a:lnTo>
                    <a:pt x="224" y="101"/>
                  </a:lnTo>
                  <a:lnTo>
                    <a:pt x="236" y="99"/>
                  </a:lnTo>
                  <a:lnTo>
                    <a:pt x="239" y="105"/>
                  </a:lnTo>
                  <a:lnTo>
                    <a:pt x="229" y="110"/>
                  </a:lnTo>
                  <a:lnTo>
                    <a:pt x="225" y="116"/>
                  </a:lnTo>
                  <a:lnTo>
                    <a:pt x="210" y="108"/>
                  </a:lnTo>
                  <a:lnTo>
                    <a:pt x="215" y="101"/>
                  </a:lnTo>
                  <a:lnTo>
                    <a:pt x="207" y="95"/>
                  </a:lnTo>
                  <a:lnTo>
                    <a:pt x="213" y="86"/>
                  </a:lnTo>
                  <a:lnTo>
                    <a:pt x="221" y="85"/>
                  </a:lnTo>
                  <a:lnTo>
                    <a:pt x="232" y="90"/>
                  </a:lnTo>
                  <a:lnTo>
                    <a:pt x="224" y="96"/>
                  </a:lnTo>
                  <a:close/>
                  <a:moveTo>
                    <a:pt x="285" y="55"/>
                  </a:moveTo>
                  <a:lnTo>
                    <a:pt x="284" y="74"/>
                  </a:lnTo>
                  <a:lnTo>
                    <a:pt x="270" y="67"/>
                  </a:lnTo>
                  <a:lnTo>
                    <a:pt x="277" y="51"/>
                  </a:lnTo>
                  <a:lnTo>
                    <a:pt x="285" y="55"/>
                  </a:lnTo>
                  <a:close/>
                  <a:moveTo>
                    <a:pt x="364" y="22"/>
                  </a:moveTo>
                  <a:lnTo>
                    <a:pt x="364" y="36"/>
                  </a:lnTo>
                  <a:lnTo>
                    <a:pt x="380" y="32"/>
                  </a:lnTo>
                  <a:lnTo>
                    <a:pt x="386" y="36"/>
                  </a:lnTo>
                  <a:lnTo>
                    <a:pt x="375" y="48"/>
                  </a:lnTo>
                  <a:lnTo>
                    <a:pt x="387" y="60"/>
                  </a:lnTo>
                  <a:lnTo>
                    <a:pt x="394" y="55"/>
                  </a:lnTo>
                  <a:lnTo>
                    <a:pt x="397" y="48"/>
                  </a:lnTo>
                  <a:lnTo>
                    <a:pt x="402" y="47"/>
                  </a:lnTo>
                  <a:lnTo>
                    <a:pt x="402" y="59"/>
                  </a:lnTo>
                  <a:lnTo>
                    <a:pt x="387" y="74"/>
                  </a:lnTo>
                  <a:lnTo>
                    <a:pt x="386" y="74"/>
                  </a:lnTo>
                  <a:lnTo>
                    <a:pt x="365" y="73"/>
                  </a:lnTo>
                  <a:lnTo>
                    <a:pt x="365" y="78"/>
                  </a:lnTo>
                  <a:lnTo>
                    <a:pt x="365" y="81"/>
                  </a:lnTo>
                  <a:lnTo>
                    <a:pt x="355" y="88"/>
                  </a:lnTo>
                  <a:lnTo>
                    <a:pt x="338" y="74"/>
                  </a:lnTo>
                  <a:lnTo>
                    <a:pt x="348" y="66"/>
                  </a:lnTo>
                  <a:lnTo>
                    <a:pt x="345" y="63"/>
                  </a:lnTo>
                  <a:lnTo>
                    <a:pt x="326" y="70"/>
                  </a:lnTo>
                  <a:lnTo>
                    <a:pt x="326" y="69"/>
                  </a:lnTo>
                  <a:lnTo>
                    <a:pt x="323" y="51"/>
                  </a:lnTo>
                  <a:lnTo>
                    <a:pt x="348" y="45"/>
                  </a:lnTo>
                  <a:lnTo>
                    <a:pt x="357" y="51"/>
                  </a:lnTo>
                  <a:lnTo>
                    <a:pt x="360" y="44"/>
                  </a:lnTo>
                  <a:lnTo>
                    <a:pt x="341" y="30"/>
                  </a:lnTo>
                  <a:lnTo>
                    <a:pt x="345" y="25"/>
                  </a:lnTo>
                  <a:lnTo>
                    <a:pt x="364" y="22"/>
                  </a:lnTo>
                  <a:close/>
                  <a:moveTo>
                    <a:pt x="580" y="6"/>
                  </a:moveTo>
                  <a:lnTo>
                    <a:pt x="576" y="15"/>
                  </a:lnTo>
                  <a:lnTo>
                    <a:pt x="577" y="30"/>
                  </a:lnTo>
                  <a:lnTo>
                    <a:pt x="587" y="21"/>
                  </a:lnTo>
                  <a:lnTo>
                    <a:pt x="603" y="21"/>
                  </a:lnTo>
                  <a:lnTo>
                    <a:pt x="607" y="35"/>
                  </a:lnTo>
                  <a:lnTo>
                    <a:pt x="600" y="51"/>
                  </a:lnTo>
                  <a:lnTo>
                    <a:pt x="606" y="52"/>
                  </a:lnTo>
                  <a:lnTo>
                    <a:pt x="602" y="66"/>
                  </a:lnTo>
                  <a:lnTo>
                    <a:pt x="591" y="69"/>
                  </a:lnTo>
                  <a:lnTo>
                    <a:pt x="596" y="74"/>
                  </a:lnTo>
                  <a:lnTo>
                    <a:pt x="578" y="81"/>
                  </a:lnTo>
                  <a:lnTo>
                    <a:pt x="569" y="77"/>
                  </a:lnTo>
                  <a:lnTo>
                    <a:pt x="558" y="84"/>
                  </a:lnTo>
                  <a:lnTo>
                    <a:pt x="557" y="89"/>
                  </a:lnTo>
                  <a:lnTo>
                    <a:pt x="555" y="96"/>
                  </a:lnTo>
                  <a:lnTo>
                    <a:pt x="566" y="90"/>
                  </a:lnTo>
                  <a:lnTo>
                    <a:pt x="582" y="92"/>
                  </a:lnTo>
                  <a:lnTo>
                    <a:pt x="585" y="96"/>
                  </a:lnTo>
                  <a:lnTo>
                    <a:pt x="576" y="108"/>
                  </a:lnTo>
                  <a:lnTo>
                    <a:pt x="569" y="118"/>
                  </a:lnTo>
                  <a:lnTo>
                    <a:pt x="559" y="127"/>
                  </a:lnTo>
                  <a:lnTo>
                    <a:pt x="550" y="134"/>
                  </a:lnTo>
                  <a:lnTo>
                    <a:pt x="548" y="134"/>
                  </a:lnTo>
                  <a:lnTo>
                    <a:pt x="552" y="134"/>
                  </a:lnTo>
                  <a:lnTo>
                    <a:pt x="559" y="134"/>
                  </a:lnTo>
                  <a:lnTo>
                    <a:pt x="580" y="120"/>
                  </a:lnTo>
                  <a:lnTo>
                    <a:pt x="592" y="108"/>
                  </a:lnTo>
                  <a:lnTo>
                    <a:pt x="599" y="96"/>
                  </a:lnTo>
                  <a:lnTo>
                    <a:pt x="600" y="99"/>
                  </a:lnTo>
                  <a:lnTo>
                    <a:pt x="606" y="112"/>
                  </a:lnTo>
                  <a:lnTo>
                    <a:pt x="600" y="130"/>
                  </a:lnTo>
                  <a:lnTo>
                    <a:pt x="589" y="146"/>
                  </a:lnTo>
                  <a:lnTo>
                    <a:pt x="580" y="157"/>
                  </a:lnTo>
                  <a:lnTo>
                    <a:pt x="576" y="165"/>
                  </a:lnTo>
                  <a:lnTo>
                    <a:pt x="574" y="170"/>
                  </a:lnTo>
                  <a:lnTo>
                    <a:pt x="578" y="176"/>
                  </a:lnTo>
                  <a:lnTo>
                    <a:pt x="582" y="165"/>
                  </a:lnTo>
                  <a:lnTo>
                    <a:pt x="585" y="161"/>
                  </a:lnTo>
                  <a:lnTo>
                    <a:pt x="596" y="157"/>
                  </a:lnTo>
                  <a:lnTo>
                    <a:pt x="599" y="157"/>
                  </a:lnTo>
                  <a:lnTo>
                    <a:pt x="600" y="157"/>
                  </a:lnTo>
                  <a:lnTo>
                    <a:pt x="599" y="161"/>
                  </a:lnTo>
                  <a:lnTo>
                    <a:pt x="593" y="171"/>
                  </a:lnTo>
                  <a:lnTo>
                    <a:pt x="597" y="174"/>
                  </a:lnTo>
                  <a:lnTo>
                    <a:pt x="603" y="164"/>
                  </a:lnTo>
                  <a:lnTo>
                    <a:pt x="604" y="161"/>
                  </a:lnTo>
                  <a:lnTo>
                    <a:pt x="611" y="149"/>
                  </a:lnTo>
                  <a:lnTo>
                    <a:pt x="622" y="148"/>
                  </a:lnTo>
                  <a:lnTo>
                    <a:pt x="612" y="165"/>
                  </a:lnTo>
                  <a:lnTo>
                    <a:pt x="611" y="189"/>
                  </a:lnTo>
                  <a:lnTo>
                    <a:pt x="611" y="206"/>
                  </a:lnTo>
                  <a:lnTo>
                    <a:pt x="614" y="216"/>
                  </a:lnTo>
                  <a:lnTo>
                    <a:pt x="617" y="232"/>
                  </a:lnTo>
                  <a:lnTo>
                    <a:pt x="623" y="234"/>
                  </a:lnTo>
                  <a:lnTo>
                    <a:pt x="623" y="232"/>
                  </a:lnTo>
                  <a:lnTo>
                    <a:pt x="621" y="223"/>
                  </a:lnTo>
                  <a:lnTo>
                    <a:pt x="619" y="215"/>
                  </a:lnTo>
                  <a:lnTo>
                    <a:pt x="618" y="212"/>
                  </a:lnTo>
                  <a:lnTo>
                    <a:pt x="618" y="200"/>
                  </a:lnTo>
                  <a:lnTo>
                    <a:pt x="618" y="195"/>
                  </a:lnTo>
                  <a:lnTo>
                    <a:pt x="617" y="180"/>
                  </a:lnTo>
                  <a:lnTo>
                    <a:pt x="621" y="172"/>
                  </a:lnTo>
                  <a:lnTo>
                    <a:pt x="622" y="160"/>
                  </a:lnTo>
                  <a:lnTo>
                    <a:pt x="626" y="153"/>
                  </a:lnTo>
                  <a:lnTo>
                    <a:pt x="633" y="161"/>
                  </a:lnTo>
                  <a:lnTo>
                    <a:pt x="633" y="157"/>
                  </a:lnTo>
                  <a:lnTo>
                    <a:pt x="633" y="153"/>
                  </a:lnTo>
                  <a:lnTo>
                    <a:pt x="633" y="152"/>
                  </a:lnTo>
                  <a:lnTo>
                    <a:pt x="634" y="145"/>
                  </a:lnTo>
                  <a:lnTo>
                    <a:pt x="633" y="145"/>
                  </a:lnTo>
                  <a:lnTo>
                    <a:pt x="623" y="141"/>
                  </a:lnTo>
                  <a:lnTo>
                    <a:pt x="623" y="127"/>
                  </a:lnTo>
                  <a:lnTo>
                    <a:pt x="625" y="116"/>
                  </a:lnTo>
                  <a:lnTo>
                    <a:pt x="623" y="104"/>
                  </a:lnTo>
                  <a:lnTo>
                    <a:pt x="623" y="103"/>
                  </a:lnTo>
                  <a:lnTo>
                    <a:pt x="630" y="100"/>
                  </a:lnTo>
                  <a:lnTo>
                    <a:pt x="632" y="100"/>
                  </a:lnTo>
                  <a:lnTo>
                    <a:pt x="632" y="100"/>
                  </a:lnTo>
                  <a:lnTo>
                    <a:pt x="632" y="99"/>
                  </a:lnTo>
                  <a:lnTo>
                    <a:pt x="626" y="93"/>
                  </a:lnTo>
                  <a:lnTo>
                    <a:pt x="625" y="84"/>
                  </a:lnTo>
                  <a:lnTo>
                    <a:pt x="629" y="69"/>
                  </a:lnTo>
                  <a:lnTo>
                    <a:pt x="633" y="51"/>
                  </a:lnTo>
                  <a:lnTo>
                    <a:pt x="634" y="48"/>
                  </a:lnTo>
                  <a:lnTo>
                    <a:pt x="655" y="40"/>
                  </a:lnTo>
                  <a:lnTo>
                    <a:pt x="664" y="44"/>
                  </a:lnTo>
                  <a:lnTo>
                    <a:pt x="672" y="44"/>
                  </a:lnTo>
                  <a:lnTo>
                    <a:pt x="675" y="44"/>
                  </a:lnTo>
                  <a:lnTo>
                    <a:pt x="679" y="52"/>
                  </a:lnTo>
                  <a:lnTo>
                    <a:pt x="692" y="55"/>
                  </a:lnTo>
                  <a:lnTo>
                    <a:pt x="685" y="69"/>
                  </a:lnTo>
                  <a:lnTo>
                    <a:pt x="696" y="70"/>
                  </a:lnTo>
                  <a:lnTo>
                    <a:pt x="689" y="84"/>
                  </a:lnTo>
                  <a:lnTo>
                    <a:pt x="687" y="92"/>
                  </a:lnTo>
                  <a:lnTo>
                    <a:pt x="698" y="82"/>
                  </a:lnTo>
                  <a:lnTo>
                    <a:pt x="709" y="75"/>
                  </a:lnTo>
                  <a:lnTo>
                    <a:pt x="722" y="66"/>
                  </a:lnTo>
                  <a:lnTo>
                    <a:pt x="727" y="65"/>
                  </a:lnTo>
                  <a:lnTo>
                    <a:pt x="730" y="63"/>
                  </a:lnTo>
                  <a:lnTo>
                    <a:pt x="733" y="75"/>
                  </a:lnTo>
                  <a:lnTo>
                    <a:pt x="727" y="96"/>
                  </a:lnTo>
                  <a:lnTo>
                    <a:pt x="737" y="89"/>
                  </a:lnTo>
                  <a:lnTo>
                    <a:pt x="739" y="82"/>
                  </a:lnTo>
                  <a:lnTo>
                    <a:pt x="746" y="71"/>
                  </a:lnTo>
                  <a:lnTo>
                    <a:pt x="748" y="63"/>
                  </a:lnTo>
                  <a:lnTo>
                    <a:pt x="761" y="66"/>
                  </a:lnTo>
                  <a:lnTo>
                    <a:pt x="768" y="69"/>
                  </a:lnTo>
                  <a:lnTo>
                    <a:pt x="763" y="77"/>
                  </a:lnTo>
                  <a:lnTo>
                    <a:pt x="771" y="77"/>
                  </a:lnTo>
                  <a:lnTo>
                    <a:pt x="779" y="81"/>
                  </a:lnTo>
                  <a:lnTo>
                    <a:pt x="784" y="84"/>
                  </a:lnTo>
                  <a:lnTo>
                    <a:pt x="778" y="95"/>
                  </a:lnTo>
                  <a:lnTo>
                    <a:pt x="769" y="103"/>
                  </a:lnTo>
                  <a:lnTo>
                    <a:pt x="763" y="108"/>
                  </a:lnTo>
                  <a:lnTo>
                    <a:pt x="767" y="112"/>
                  </a:lnTo>
                  <a:lnTo>
                    <a:pt x="771" y="114"/>
                  </a:lnTo>
                  <a:lnTo>
                    <a:pt x="795" y="100"/>
                  </a:lnTo>
                  <a:lnTo>
                    <a:pt x="809" y="93"/>
                  </a:lnTo>
                  <a:lnTo>
                    <a:pt x="813" y="100"/>
                  </a:lnTo>
                  <a:lnTo>
                    <a:pt x="813" y="104"/>
                  </a:lnTo>
                  <a:lnTo>
                    <a:pt x="823" y="105"/>
                  </a:lnTo>
                  <a:lnTo>
                    <a:pt x="827" y="110"/>
                  </a:lnTo>
                  <a:lnTo>
                    <a:pt x="829" y="119"/>
                  </a:lnTo>
                  <a:lnTo>
                    <a:pt x="836" y="118"/>
                  </a:lnTo>
                  <a:lnTo>
                    <a:pt x="847" y="110"/>
                  </a:lnTo>
                  <a:lnTo>
                    <a:pt x="855" y="118"/>
                  </a:lnTo>
                  <a:lnTo>
                    <a:pt x="858" y="126"/>
                  </a:lnTo>
                  <a:lnTo>
                    <a:pt x="861" y="131"/>
                  </a:lnTo>
                  <a:lnTo>
                    <a:pt x="861" y="135"/>
                  </a:lnTo>
                  <a:lnTo>
                    <a:pt x="865" y="146"/>
                  </a:lnTo>
                  <a:lnTo>
                    <a:pt x="866" y="149"/>
                  </a:lnTo>
                  <a:lnTo>
                    <a:pt x="861" y="157"/>
                  </a:lnTo>
                  <a:lnTo>
                    <a:pt x="855" y="160"/>
                  </a:lnTo>
                  <a:lnTo>
                    <a:pt x="839" y="168"/>
                  </a:lnTo>
                  <a:lnTo>
                    <a:pt x="824" y="176"/>
                  </a:lnTo>
                  <a:lnTo>
                    <a:pt x="824" y="186"/>
                  </a:lnTo>
                  <a:lnTo>
                    <a:pt x="823" y="186"/>
                  </a:lnTo>
                  <a:lnTo>
                    <a:pt x="813" y="191"/>
                  </a:lnTo>
                  <a:lnTo>
                    <a:pt x="816" y="201"/>
                  </a:lnTo>
                  <a:lnTo>
                    <a:pt x="810" y="210"/>
                  </a:lnTo>
                  <a:lnTo>
                    <a:pt x="803" y="215"/>
                  </a:lnTo>
                  <a:lnTo>
                    <a:pt x="797" y="220"/>
                  </a:lnTo>
                  <a:lnTo>
                    <a:pt x="803" y="225"/>
                  </a:lnTo>
                  <a:lnTo>
                    <a:pt x="791" y="230"/>
                  </a:lnTo>
                  <a:lnTo>
                    <a:pt x="771" y="238"/>
                  </a:lnTo>
                  <a:lnTo>
                    <a:pt x="767" y="236"/>
                  </a:lnTo>
                  <a:lnTo>
                    <a:pt x="752" y="236"/>
                  </a:lnTo>
                  <a:lnTo>
                    <a:pt x="734" y="235"/>
                  </a:lnTo>
                  <a:lnTo>
                    <a:pt x="733" y="235"/>
                  </a:lnTo>
                  <a:lnTo>
                    <a:pt x="720" y="234"/>
                  </a:lnTo>
                  <a:lnTo>
                    <a:pt x="716" y="234"/>
                  </a:lnTo>
                  <a:lnTo>
                    <a:pt x="713" y="234"/>
                  </a:lnTo>
                  <a:lnTo>
                    <a:pt x="705" y="234"/>
                  </a:lnTo>
                  <a:lnTo>
                    <a:pt x="687" y="232"/>
                  </a:lnTo>
                  <a:lnTo>
                    <a:pt x="674" y="228"/>
                  </a:lnTo>
                  <a:lnTo>
                    <a:pt x="671" y="227"/>
                  </a:lnTo>
                  <a:lnTo>
                    <a:pt x="670" y="228"/>
                  </a:lnTo>
                  <a:lnTo>
                    <a:pt x="664" y="230"/>
                  </a:lnTo>
                  <a:lnTo>
                    <a:pt x="663" y="230"/>
                  </a:lnTo>
                  <a:lnTo>
                    <a:pt x="657" y="232"/>
                  </a:lnTo>
                  <a:lnTo>
                    <a:pt x="660" y="236"/>
                  </a:lnTo>
                  <a:lnTo>
                    <a:pt x="663" y="235"/>
                  </a:lnTo>
                  <a:lnTo>
                    <a:pt x="668" y="234"/>
                  </a:lnTo>
                  <a:lnTo>
                    <a:pt x="674" y="232"/>
                  </a:lnTo>
                  <a:lnTo>
                    <a:pt x="670" y="240"/>
                  </a:lnTo>
                  <a:lnTo>
                    <a:pt x="664" y="246"/>
                  </a:lnTo>
                  <a:lnTo>
                    <a:pt x="666" y="249"/>
                  </a:lnTo>
                  <a:lnTo>
                    <a:pt x="671" y="250"/>
                  </a:lnTo>
                  <a:lnTo>
                    <a:pt x="679" y="246"/>
                  </a:lnTo>
                  <a:lnTo>
                    <a:pt x="685" y="246"/>
                  </a:lnTo>
                  <a:lnTo>
                    <a:pt x="686" y="247"/>
                  </a:lnTo>
                  <a:lnTo>
                    <a:pt x="679" y="250"/>
                  </a:lnTo>
                  <a:lnTo>
                    <a:pt x="683" y="253"/>
                  </a:lnTo>
                  <a:lnTo>
                    <a:pt x="689" y="251"/>
                  </a:lnTo>
                  <a:lnTo>
                    <a:pt x="698" y="251"/>
                  </a:lnTo>
                  <a:lnTo>
                    <a:pt x="709" y="251"/>
                  </a:lnTo>
                  <a:lnTo>
                    <a:pt x="718" y="253"/>
                  </a:lnTo>
                  <a:lnTo>
                    <a:pt x="720" y="260"/>
                  </a:lnTo>
                  <a:lnTo>
                    <a:pt x="730" y="258"/>
                  </a:lnTo>
                  <a:lnTo>
                    <a:pt x="735" y="258"/>
                  </a:lnTo>
                  <a:lnTo>
                    <a:pt x="745" y="257"/>
                  </a:lnTo>
                  <a:lnTo>
                    <a:pt x="754" y="260"/>
                  </a:lnTo>
                  <a:lnTo>
                    <a:pt x="764" y="264"/>
                  </a:lnTo>
                  <a:lnTo>
                    <a:pt x="758" y="273"/>
                  </a:lnTo>
                  <a:lnTo>
                    <a:pt x="750" y="281"/>
                  </a:lnTo>
                  <a:lnTo>
                    <a:pt x="749" y="288"/>
                  </a:lnTo>
                  <a:lnTo>
                    <a:pt x="749" y="290"/>
                  </a:lnTo>
                  <a:lnTo>
                    <a:pt x="749" y="298"/>
                  </a:lnTo>
                  <a:lnTo>
                    <a:pt x="754" y="296"/>
                  </a:lnTo>
                  <a:lnTo>
                    <a:pt x="756" y="295"/>
                  </a:lnTo>
                  <a:lnTo>
                    <a:pt x="760" y="280"/>
                  </a:lnTo>
                  <a:lnTo>
                    <a:pt x="767" y="277"/>
                  </a:lnTo>
                  <a:lnTo>
                    <a:pt x="773" y="277"/>
                  </a:lnTo>
                  <a:lnTo>
                    <a:pt x="780" y="280"/>
                  </a:lnTo>
                  <a:lnTo>
                    <a:pt x="783" y="292"/>
                  </a:lnTo>
                  <a:lnTo>
                    <a:pt x="782" y="302"/>
                  </a:lnTo>
                  <a:lnTo>
                    <a:pt x="780" y="306"/>
                  </a:lnTo>
                  <a:lnTo>
                    <a:pt x="779" y="310"/>
                  </a:lnTo>
                  <a:lnTo>
                    <a:pt x="778" y="314"/>
                  </a:lnTo>
                  <a:lnTo>
                    <a:pt x="775" y="325"/>
                  </a:lnTo>
                  <a:lnTo>
                    <a:pt x="773" y="329"/>
                  </a:lnTo>
                  <a:lnTo>
                    <a:pt x="772" y="330"/>
                  </a:lnTo>
                  <a:lnTo>
                    <a:pt x="767" y="333"/>
                  </a:lnTo>
                  <a:lnTo>
                    <a:pt x="763" y="337"/>
                  </a:lnTo>
                  <a:lnTo>
                    <a:pt x="768" y="339"/>
                  </a:lnTo>
                  <a:lnTo>
                    <a:pt x="769" y="339"/>
                  </a:lnTo>
                  <a:lnTo>
                    <a:pt x="771" y="345"/>
                  </a:lnTo>
                  <a:lnTo>
                    <a:pt x="771" y="347"/>
                  </a:lnTo>
                  <a:lnTo>
                    <a:pt x="775" y="344"/>
                  </a:lnTo>
                  <a:lnTo>
                    <a:pt x="778" y="340"/>
                  </a:lnTo>
                  <a:lnTo>
                    <a:pt x="780" y="333"/>
                  </a:lnTo>
                  <a:lnTo>
                    <a:pt x="783" y="326"/>
                  </a:lnTo>
                  <a:lnTo>
                    <a:pt x="788" y="318"/>
                  </a:lnTo>
                  <a:lnTo>
                    <a:pt x="795" y="318"/>
                  </a:lnTo>
                  <a:lnTo>
                    <a:pt x="801" y="318"/>
                  </a:lnTo>
                  <a:lnTo>
                    <a:pt x="805" y="313"/>
                  </a:lnTo>
                  <a:lnTo>
                    <a:pt x="812" y="306"/>
                  </a:lnTo>
                  <a:lnTo>
                    <a:pt x="816" y="305"/>
                  </a:lnTo>
                  <a:lnTo>
                    <a:pt x="812" y="315"/>
                  </a:lnTo>
                  <a:lnTo>
                    <a:pt x="809" y="318"/>
                  </a:lnTo>
                  <a:lnTo>
                    <a:pt x="805" y="325"/>
                  </a:lnTo>
                  <a:lnTo>
                    <a:pt x="803" y="326"/>
                  </a:lnTo>
                  <a:lnTo>
                    <a:pt x="805" y="333"/>
                  </a:lnTo>
                  <a:lnTo>
                    <a:pt x="808" y="343"/>
                  </a:lnTo>
                  <a:lnTo>
                    <a:pt x="812" y="351"/>
                  </a:lnTo>
                  <a:lnTo>
                    <a:pt x="816" y="347"/>
                  </a:lnTo>
                  <a:lnTo>
                    <a:pt x="812" y="337"/>
                  </a:lnTo>
                  <a:lnTo>
                    <a:pt x="812" y="333"/>
                  </a:lnTo>
                  <a:lnTo>
                    <a:pt x="810" y="329"/>
                  </a:lnTo>
                  <a:lnTo>
                    <a:pt x="812" y="326"/>
                  </a:lnTo>
                  <a:lnTo>
                    <a:pt x="812" y="325"/>
                  </a:lnTo>
                  <a:lnTo>
                    <a:pt x="817" y="314"/>
                  </a:lnTo>
                  <a:lnTo>
                    <a:pt x="824" y="325"/>
                  </a:lnTo>
                  <a:lnTo>
                    <a:pt x="827" y="329"/>
                  </a:lnTo>
                  <a:lnTo>
                    <a:pt x="827" y="326"/>
                  </a:lnTo>
                  <a:lnTo>
                    <a:pt x="827" y="320"/>
                  </a:lnTo>
                  <a:lnTo>
                    <a:pt x="827" y="318"/>
                  </a:lnTo>
                  <a:lnTo>
                    <a:pt x="825" y="313"/>
                  </a:lnTo>
                  <a:lnTo>
                    <a:pt x="821" y="306"/>
                  </a:lnTo>
                  <a:lnTo>
                    <a:pt x="823" y="305"/>
                  </a:lnTo>
                  <a:lnTo>
                    <a:pt x="828" y="302"/>
                  </a:lnTo>
                  <a:lnTo>
                    <a:pt x="828" y="300"/>
                  </a:lnTo>
                  <a:lnTo>
                    <a:pt x="823" y="290"/>
                  </a:lnTo>
                  <a:lnTo>
                    <a:pt x="817" y="280"/>
                  </a:lnTo>
                  <a:lnTo>
                    <a:pt x="820" y="275"/>
                  </a:lnTo>
                  <a:lnTo>
                    <a:pt x="831" y="275"/>
                  </a:lnTo>
                  <a:lnTo>
                    <a:pt x="828" y="283"/>
                  </a:lnTo>
                  <a:lnTo>
                    <a:pt x="836" y="281"/>
                  </a:lnTo>
                  <a:lnTo>
                    <a:pt x="843" y="292"/>
                  </a:lnTo>
                  <a:lnTo>
                    <a:pt x="847" y="303"/>
                  </a:lnTo>
                  <a:lnTo>
                    <a:pt x="848" y="309"/>
                  </a:lnTo>
                  <a:lnTo>
                    <a:pt x="848" y="313"/>
                  </a:lnTo>
                  <a:lnTo>
                    <a:pt x="847" y="320"/>
                  </a:lnTo>
                  <a:lnTo>
                    <a:pt x="843" y="324"/>
                  </a:lnTo>
                  <a:lnTo>
                    <a:pt x="850" y="325"/>
                  </a:lnTo>
                  <a:lnTo>
                    <a:pt x="857" y="318"/>
                  </a:lnTo>
                  <a:lnTo>
                    <a:pt x="854" y="313"/>
                  </a:lnTo>
                  <a:lnTo>
                    <a:pt x="853" y="306"/>
                  </a:lnTo>
                  <a:lnTo>
                    <a:pt x="853" y="305"/>
                  </a:lnTo>
                  <a:lnTo>
                    <a:pt x="848" y="296"/>
                  </a:lnTo>
                  <a:lnTo>
                    <a:pt x="846" y="285"/>
                  </a:lnTo>
                  <a:lnTo>
                    <a:pt x="853" y="280"/>
                  </a:lnTo>
                  <a:lnTo>
                    <a:pt x="861" y="283"/>
                  </a:lnTo>
                  <a:lnTo>
                    <a:pt x="861" y="280"/>
                  </a:lnTo>
                  <a:lnTo>
                    <a:pt x="872" y="281"/>
                  </a:lnTo>
                  <a:lnTo>
                    <a:pt x="873" y="281"/>
                  </a:lnTo>
                  <a:lnTo>
                    <a:pt x="870" y="294"/>
                  </a:lnTo>
                  <a:lnTo>
                    <a:pt x="880" y="283"/>
                  </a:lnTo>
                  <a:lnTo>
                    <a:pt x="883" y="283"/>
                  </a:lnTo>
                  <a:lnTo>
                    <a:pt x="884" y="284"/>
                  </a:lnTo>
                  <a:lnTo>
                    <a:pt x="887" y="287"/>
                  </a:lnTo>
                  <a:lnTo>
                    <a:pt x="887" y="288"/>
                  </a:lnTo>
                  <a:lnTo>
                    <a:pt x="888" y="290"/>
                  </a:lnTo>
                  <a:lnTo>
                    <a:pt x="888" y="291"/>
                  </a:lnTo>
                  <a:lnTo>
                    <a:pt x="889" y="290"/>
                  </a:lnTo>
                  <a:lnTo>
                    <a:pt x="891" y="294"/>
                  </a:lnTo>
                  <a:lnTo>
                    <a:pt x="892" y="294"/>
                  </a:lnTo>
                  <a:lnTo>
                    <a:pt x="894" y="299"/>
                  </a:lnTo>
                  <a:lnTo>
                    <a:pt x="892" y="300"/>
                  </a:lnTo>
                  <a:lnTo>
                    <a:pt x="894" y="303"/>
                  </a:lnTo>
                  <a:lnTo>
                    <a:pt x="895" y="305"/>
                  </a:lnTo>
                  <a:lnTo>
                    <a:pt x="899" y="307"/>
                  </a:lnTo>
                  <a:lnTo>
                    <a:pt x="899" y="306"/>
                  </a:lnTo>
                  <a:lnTo>
                    <a:pt x="900" y="307"/>
                  </a:lnTo>
                  <a:lnTo>
                    <a:pt x="900" y="310"/>
                  </a:lnTo>
                  <a:lnTo>
                    <a:pt x="899" y="310"/>
                  </a:lnTo>
                  <a:lnTo>
                    <a:pt x="899" y="311"/>
                  </a:lnTo>
                  <a:lnTo>
                    <a:pt x="902" y="315"/>
                  </a:lnTo>
                  <a:lnTo>
                    <a:pt x="904" y="320"/>
                  </a:lnTo>
                  <a:lnTo>
                    <a:pt x="906" y="328"/>
                  </a:lnTo>
                  <a:lnTo>
                    <a:pt x="906" y="329"/>
                  </a:lnTo>
                  <a:lnTo>
                    <a:pt x="907" y="333"/>
                  </a:lnTo>
                  <a:lnTo>
                    <a:pt x="907" y="335"/>
                  </a:lnTo>
                  <a:lnTo>
                    <a:pt x="907" y="339"/>
                  </a:lnTo>
                  <a:lnTo>
                    <a:pt x="899" y="350"/>
                  </a:lnTo>
                  <a:lnTo>
                    <a:pt x="894" y="350"/>
                  </a:lnTo>
                  <a:lnTo>
                    <a:pt x="891" y="350"/>
                  </a:lnTo>
                  <a:lnTo>
                    <a:pt x="888" y="350"/>
                  </a:lnTo>
                  <a:lnTo>
                    <a:pt x="881" y="351"/>
                  </a:lnTo>
                  <a:lnTo>
                    <a:pt x="872" y="354"/>
                  </a:lnTo>
                  <a:lnTo>
                    <a:pt x="859" y="344"/>
                  </a:lnTo>
                  <a:lnTo>
                    <a:pt x="854" y="340"/>
                  </a:lnTo>
                  <a:lnTo>
                    <a:pt x="840" y="333"/>
                  </a:lnTo>
                  <a:lnTo>
                    <a:pt x="839" y="332"/>
                  </a:lnTo>
                  <a:lnTo>
                    <a:pt x="829" y="329"/>
                  </a:lnTo>
                  <a:lnTo>
                    <a:pt x="828" y="332"/>
                  </a:lnTo>
                  <a:lnTo>
                    <a:pt x="825" y="333"/>
                  </a:lnTo>
                  <a:lnTo>
                    <a:pt x="827" y="337"/>
                  </a:lnTo>
                  <a:lnTo>
                    <a:pt x="829" y="336"/>
                  </a:lnTo>
                  <a:lnTo>
                    <a:pt x="833" y="345"/>
                  </a:lnTo>
                  <a:lnTo>
                    <a:pt x="835" y="345"/>
                  </a:lnTo>
                  <a:lnTo>
                    <a:pt x="838" y="351"/>
                  </a:lnTo>
                  <a:lnTo>
                    <a:pt x="840" y="354"/>
                  </a:lnTo>
                  <a:lnTo>
                    <a:pt x="840" y="358"/>
                  </a:lnTo>
                  <a:lnTo>
                    <a:pt x="840" y="359"/>
                  </a:lnTo>
                  <a:lnTo>
                    <a:pt x="840" y="362"/>
                  </a:lnTo>
                  <a:lnTo>
                    <a:pt x="838" y="367"/>
                  </a:lnTo>
                  <a:lnTo>
                    <a:pt x="838" y="369"/>
                  </a:lnTo>
                  <a:lnTo>
                    <a:pt x="838" y="370"/>
                  </a:lnTo>
                  <a:lnTo>
                    <a:pt x="838" y="373"/>
                  </a:lnTo>
                  <a:lnTo>
                    <a:pt x="839" y="378"/>
                  </a:lnTo>
                  <a:lnTo>
                    <a:pt x="840" y="381"/>
                  </a:lnTo>
                  <a:lnTo>
                    <a:pt x="836" y="392"/>
                  </a:lnTo>
                  <a:lnTo>
                    <a:pt x="833" y="397"/>
                  </a:lnTo>
                  <a:lnTo>
                    <a:pt x="828" y="401"/>
                  </a:lnTo>
                  <a:lnTo>
                    <a:pt x="828" y="403"/>
                  </a:lnTo>
                  <a:lnTo>
                    <a:pt x="828" y="401"/>
                  </a:lnTo>
                  <a:lnTo>
                    <a:pt x="825" y="400"/>
                  </a:lnTo>
                  <a:lnTo>
                    <a:pt x="820" y="399"/>
                  </a:lnTo>
                  <a:lnTo>
                    <a:pt x="820" y="400"/>
                  </a:lnTo>
                  <a:lnTo>
                    <a:pt x="816" y="405"/>
                  </a:lnTo>
                  <a:lnTo>
                    <a:pt x="814" y="408"/>
                  </a:lnTo>
                  <a:lnTo>
                    <a:pt x="809" y="411"/>
                  </a:lnTo>
                  <a:lnTo>
                    <a:pt x="809" y="411"/>
                  </a:lnTo>
                  <a:lnTo>
                    <a:pt x="809" y="412"/>
                  </a:lnTo>
                  <a:lnTo>
                    <a:pt x="809" y="415"/>
                  </a:lnTo>
                  <a:lnTo>
                    <a:pt x="809" y="418"/>
                  </a:lnTo>
                  <a:lnTo>
                    <a:pt x="799" y="433"/>
                  </a:lnTo>
                  <a:lnTo>
                    <a:pt x="797" y="434"/>
                  </a:lnTo>
                  <a:lnTo>
                    <a:pt x="795" y="433"/>
                  </a:lnTo>
                  <a:lnTo>
                    <a:pt x="795" y="431"/>
                  </a:lnTo>
                  <a:lnTo>
                    <a:pt x="793" y="434"/>
                  </a:lnTo>
                  <a:lnTo>
                    <a:pt x="786" y="437"/>
                  </a:lnTo>
                  <a:lnTo>
                    <a:pt x="784" y="435"/>
                  </a:lnTo>
                  <a:lnTo>
                    <a:pt x="779" y="441"/>
                  </a:lnTo>
                  <a:lnTo>
                    <a:pt x="775" y="444"/>
                  </a:lnTo>
                  <a:lnTo>
                    <a:pt x="776" y="455"/>
                  </a:lnTo>
                  <a:lnTo>
                    <a:pt x="779" y="457"/>
                  </a:lnTo>
                  <a:lnTo>
                    <a:pt x="779" y="459"/>
                  </a:lnTo>
                  <a:lnTo>
                    <a:pt x="782" y="460"/>
                  </a:lnTo>
                  <a:lnTo>
                    <a:pt x="782" y="461"/>
                  </a:lnTo>
                  <a:lnTo>
                    <a:pt x="783" y="467"/>
                  </a:lnTo>
                  <a:lnTo>
                    <a:pt x="782" y="467"/>
                  </a:lnTo>
                  <a:lnTo>
                    <a:pt x="782" y="468"/>
                  </a:lnTo>
                  <a:lnTo>
                    <a:pt x="782" y="472"/>
                  </a:lnTo>
                  <a:lnTo>
                    <a:pt x="783" y="476"/>
                  </a:lnTo>
                  <a:lnTo>
                    <a:pt x="783" y="476"/>
                  </a:lnTo>
                  <a:lnTo>
                    <a:pt x="782" y="478"/>
                  </a:lnTo>
                  <a:lnTo>
                    <a:pt x="782" y="479"/>
                  </a:lnTo>
                  <a:lnTo>
                    <a:pt x="780" y="480"/>
                  </a:lnTo>
                  <a:lnTo>
                    <a:pt x="782" y="482"/>
                  </a:lnTo>
                  <a:lnTo>
                    <a:pt x="780" y="487"/>
                  </a:lnTo>
                  <a:lnTo>
                    <a:pt x="782" y="491"/>
                  </a:lnTo>
                  <a:lnTo>
                    <a:pt x="782" y="493"/>
                  </a:lnTo>
                  <a:lnTo>
                    <a:pt x="783" y="493"/>
                  </a:lnTo>
                  <a:lnTo>
                    <a:pt x="778" y="508"/>
                  </a:lnTo>
                  <a:lnTo>
                    <a:pt x="776" y="509"/>
                  </a:lnTo>
                  <a:lnTo>
                    <a:pt x="773" y="515"/>
                  </a:lnTo>
                  <a:lnTo>
                    <a:pt x="772" y="517"/>
                  </a:lnTo>
                  <a:lnTo>
                    <a:pt x="771" y="523"/>
                  </a:lnTo>
                  <a:lnTo>
                    <a:pt x="769" y="524"/>
                  </a:lnTo>
                  <a:lnTo>
                    <a:pt x="768" y="523"/>
                  </a:lnTo>
                  <a:lnTo>
                    <a:pt x="768" y="521"/>
                  </a:lnTo>
                  <a:lnTo>
                    <a:pt x="767" y="520"/>
                  </a:lnTo>
                  <a:lnTo>
                    <a:pt x="764" y="520"/>
                  </a:lnTo>
                  <a:lnTo>
                    <a:pt x="764" y="519"/>
                  </a:lnTo>
                  <a:lnTo>
                    <a:pt x="763" y="519"/>
                  </a:lnTo>
                  <a:lnTo>
                    <a:pt x="763" y="519"/>
                  </a:lnTo>
                  <a:lnTo>
                    <a:pt x="761" y="517"/>
                  </a:lnTo>
                  <a:lnTo>
                    <a:pt x="760" y="516"/>
                  </a:lnTo>
                  <a:lnTo>
                    <a:pt x="757" y="516"/>
                  </a:lnTo>
                  <a:lnTo>
                    <a:pt x="752" y="512"/>
                  </a:lnTo>
                  <a:lnTo>
                    <a:pt x="749" y="510"/>
                  </a:lnTo>
                  <a:lnTo>
                    <a:pt x="746" y="509"/>
                  </a:lnTo>
                  <a:lnTo>
                    <a:pt x="742" y="504"/>
                  </a:lnTo>
                  <a:lnTo>
                    <a:pt x="742" y="501"/>
                  </a:lnTo>
                  <a:lnTo>
                    <a:pt x="741" y="490"/>
                  </a:lnTo>
                  <a:lnTo>
                    <a:pt x="741" y="486"/>
                  </a:lnTo>
                  <a:lnTo>
                    <a:pt x="739" y="482"/>
                  </a:lnTo>
                  <a:lnTo>
                    <a:pt x="738" y="476"/>
                  </a:lnTo>
                  <a:lnTo>
                    <a:pt x="738" y="474"/>
                  </a:lnTo>
                  <a:lnTo>
                    <a:pt x="742" y="465"/>
                  </a:lnTo>
                  <a:lnTo>
                    <a:pt x="745" y="460"/>
                  </a:lnTo>
                  <a:lnTo>
                    <a:pt x="749" y="450"/>
                  </a:lnTo>
                  <a:lnTo>
                    <a:pt x="753" y="442"/>
                  </a:lnTo>
                  <a:lnTo>
                    <a:pt x="756" y="435"/>
                  </a:lnTo>
                  <a:lnTo>
                    <a:pt x="757" y="434"/>
                  </a:lnTo>
                  <a:lnTo>
                    <a:pt x="760" y="429"/>
                  </a:lnTo>
                  <a:lnTo>
                    <a:pt x="763" y="419"/>
                  </a:lnTo>
                  <a:lnTo>
                    <a:pt x="764" y="411"/>
                  </a:lnTo>
                  <a:lnTo>
                    <a:pt x="765" y="408"/>
                  </a:lnTo>
                  <a:lnTo>
                    <a:pt x="767" y="405"/>
                  </a:lnTo>
                  <a:lnTo>
                    <a:pt x="768" y="396"/>
                  </a:lnTo>
                  <a:lnTo>
                    <a:pt x="765" y="392"/>
                  </a:lnTo>
                  <a:lnTo>
                    <a:pt x="763" y="385"/>
                  </a:lnTo>
                  <a:lnTo>
                    <a:pt x="761" y="385"/>
                  </a:lnTo>
                  <a:lnTo>
                    <a:pt x="760" y="381"/>
                  </a:lnTo>
                  <a:lnTo>
                    <a:pt x="758" y="380"/>
                  </a:lnTo>
                  <a:lnTo>
                    <a:pt x="757" y="378"/>
                  </a:lnTo>
                  <a:lnTo>
                    <a:pt x="753" y="373"/>
                  </a:lnTo>
                  <a:lnTo>
                    <a:pt x="752" y="370"/>
                  </a:lnTo>
                  <a:lnTo>
                    <a:pt x="749" y="366"/>
                  </a:lnTo>
                  <a:lnTo>
                    <a:pt x="748" y="366"/>
                  </a:lnTo>
                  <a:lnTo>
                    <a:pt x="748" y="363"/>
                  </a:lnTo>
                  <a:lnTo>
                    <a:pt x="745" y="360"/>
                  </a:lnTo>
                  <a:lnTo>
                    <a:pt x="743" y="358"/>
                  </a:lnTo>
                  <a:lnTo>
                    <a:pt x="741" y="354"/>
                  </a:lnTo>
                  <a:lnTo>
                    <a:pt x="739" y="351"/>
                  </a:lnTo>
                  <a:lnTo>
                    <a:pt x="739" y="348"/>
                  </a:lnTo>
                  <a:lnTo>
                    <a:pt x="737" y="345"/>
                  </a:lnTo>
                  <a:lnTo>
                    <a:pt x="734" y="344"/>
                  </a:lnTo>
                  <a:lnTo>
                    <a:pt x="727" y="343"/>
                  </a:lnTo>
                  <a:lnTo>
                    <a:pt x="723" y="343"/>
                  </a:lnTo>
                  <a:lnTo>
                    <a:pt x="715" y="341"/>
                  </a:lnTo>
                  <a:lnTo>
                    <a:pt x="713" y="340"/>
                  </a:lnTo>
                  <a:lnTo>
                    <a:pt x="704" y="337"/>
                  </a:lnTo>
                  <a:lnTo>
                    <a:pt x="700" y="337"/>
                  </a:lnTo>
                  <a:lnTo>
                    <a:pt x="693" y="335"/>
                  </a:lnTo>
                  <a:lnTo>
                    <a:pt x="687" y="333"/>
                  </a:lnTo>
                  <a:lnTo>
                    <a:pt x="686" y="333"/>
                  </a:lnTo>
                  <a:lnTo>
                    <a:pt x="683" y="333"/>
                  </a:lnTo>
                  <a:lnTo>
                    <a:pt x="675" y="330"/>
                  </a:lnTo>
                  <a:lnTo>
                    <a:pt x="672" y="329"/>
                  </a:lnTo>
                  <a:lnTo>
                    <a:pt x="667" y="329"/>
                  </a:lnTo>
                  <a:lnTo>
                    <a:pt x="664" y="328"/>
                  </a:lnTo>
                  <a:lnTo>
                    <a:pt x="662" y="326"/>
                  </a:lnTo>
                  <a:lnTo>
                    <a:pt x="656" y="321"/>
                  </a:lnTo>
                  <a:lnTo>
                    <a:pt x="656" y="317"/>
                  </a:lnTo>
                  <a:lnTo>
                    <a:pt x="656" y="315"/>
                  </a:lnTo>
                  <a:lnTo>
                    <a:pt x="655" y="313"/>
                  </a:lnTo>
                  <a:lnTo>
                    <a:pt x="651" y="311"/>
                  </a:lnTo>
                  <a:lnTo>
                    <a:pt x="647" y="310"/>
                  </a:lnTo>
                  <a:lnTo>
                    <a:pt x="645" y="310"/>
                  </a:lnTo>
                  <a:lnTo>
                    <a:pt x="636" y="306"/>
                  </a:lnTo>
                  <a:lnTo>
                    <a:pt x="633" y="305"/>
                  </a:lnTo>
                  <a:lnTo>
                    <a:pt x="630" y="300"/>
                  </a:lnTo>
                  <a:lnTo>
                    <a:pt x="625" y="295"/>
                  </a:lnTo>
                  <a:lnTo>
                    <a:pt x="621" y="291"/>
                  </a:lnTo>
                  <a:lnTo>
                    <a:pt x="619" y="290"/>
                  </a:lnTo>
                  <a:lnTo>
                    <a:pt x="619" y="288"/>
                  </a:lnTo>
                  <a:lnTo>
                    <a:pt x="618" y="288"/>
                  </a:lnTo>
                  <a:lnTo>
                    <a:pt x="615" y="284"/>
                  </a:lnTo>
                  <a:lnTo>
                    <a:pt x="614" y="281"/>
                  </a:lnTo>
                  <a:lnTo>
                    <a:pt x="612" y="276"/>
                  </a:lnTo>
                  <a:lnTo>
                    <a:pt x="611" y="275"/>
                  </a:lnTo>
                  <a:lnTo>
                    <a:pt x="610" y="269"/>
                  </a:lnTo>
                  <a:lnTo>
                    <a:pt x="608" y="266"/>
                  </a:lnTo>
                  <a:lnTo>
                    <a:pt x="607" y="266"/>
                  </a:lnTo>
                  <a:lnTo>
                    <a:pt x="596" y="273"/>
                  </a:lnTo>
                  <a:lnTo>
                    <a:pt x="592" y="277"/>
                  </a:lnTo>
                  <a:lnTo>
                    <a:pt x="591" y="277"/>
                  </a:lnTo>
                  <a:lnTo>
                    <a:pt x="587" y="275"/>
                  </a:lnTo>
                  <a:lnTo>
                    <a:pt x="584" y="275"/>
                  </a:lnTo>
                  <a:lnTo>
                    <a:pt x="584" y="276"/>
                  </a:lnTo>
                  <a:lnTo>
                    <a:pt x="578" y="277"/>
                  </a:lnTo>
                  <a:lnTo>
                    <a:pt x="576" y="280"/>
                  </a:lnTo>
                  <a:lnTo>
                    <a:pt x="574" y="280"/>
                  </a:lnTo>
                  <a:lnTo>
                    <a:pt x="574" y="290"/>
                  </a:lnTo>
                  <a:lnTo>
                    <a:pt x="573" y="291"/>
                  </a:lnTo>
                  <a:lnTo>
                    <a:pt x="569" y="292"/>
                  </a:lnTo>
                  <a:lnTo>
                    <a:pt x="569" y="294"/>
                  </a:lnTo>
                  <a:lnTo>
                    <a:pt x="566" y="294"/>
                  </a:lnTo>
                  <a:lnTo>
                    <a:pt x="566" y="295"/>
                  </a:lnTo>
                  <a:lnTo>
                    <a:pt x="561" y="303"/>
                  </a:lnTo>
                  <a:lnTo>
                    <a:pt x="558" y="305"/>
                  </a:lnTo>
                  <a:lnTo>
                    <a:pt x="557" y="305"/>
                  </a:lnTo>
                  <a:lnTo>
                    <a:pt x="555" y="306"/>
                  </a:lnTo>
                  <a:lnTo>
                    <a:pt x="555" y="307"/>
                  </a:lnTo>
                  <a:lnTo>
                    <a:pt x="554" y="309"/>
                  </a:lnTo>
                  <a:lnTo>
                    <a:pt x="557" y="311"/>
                  </a:lnTo>
                  <a:lnTo>
                    <a:pt x="558" y="313"/>
                  </a:lnTo>
                  <a:lnTo>
                    <a:pt x="558" y="313"/>
                  </a:lnTo>
                  <a:lnTo>
                    <a:pt x="557" y="313"/>
                  </a:lnTo>
                  <a:lnTo>
                    <a:pt x="557" y="314"/>
                  </a:lnTo>
                  <a:lnTo>
                    <a:pt x="552" y="315"/>
                  </a:lnTo>
                  <a:lnTo>
                    <a:pt x="547" y="321"/>
                  </a:lnTo>
                  <a:lnTo>
                    <a:pt x="543" y="322"/>
                  </a:lnTo>
                  <a:lnTo>
                    <a:pt x="541" y="325"/>
                  </a:lnTo>
                  <a:lnTo>
                    <a:pt x="541" y="326"/>
                  </a:lnTo>
                  <a:lnTo>
                    <a:pt x="539" y="326"/>
                  </a:lnTo>
                  <a:lnTo>
                    <a:pt x="539" y="328"/>
                  </a:lnTo>
                  <a:lnTo>
                    <a:pt x="537" y="328"/>
                  </a:lnTo>
                  <a:lnTo>
                    <a:pt x="536" y="329"/>
                  </a:lnTo>
                  <a:lnTo>
                    <a:pt x="536" y="330"/>
                  </a:lnTo>
                  <a:lnTo>
                    <a:pt x="535" y="329"/>
                  </a:lnTo>
                  <a:lnTo>
                    <a:pt x="533" y="328"/>
                  </a:lnTo>
                  <a:lnTo>
                    <a:pt x="531" y="324"/>
                  </a:lnTo>
                  <a:lnTo>
                    <a:pt x="529" y="324"/>
                  </a:lnTo>
                  <a:lnTo>
                    <a:pt x="528" y="324"/>
                  </a:lnTo>
                  <a:lnTo>
                    <a:pt x="526" y="324"/>
                  </a:lnTo>
                  <a:lnTo>
                    <a:pt x="525" y="325"/>
                  </a:lnTo>
                  <a:lnTo>
                    <a:pt x="522" y="326"/>
                  </a:lnTo>
                  <a:lnTo>
                    <a:pt x="521" y="326"/>
                  </a:lnTo>
                  <a:lnTo>
                    <a:pt x="518" y="325"/>
                  </a:lnTo>
                  <a:lnTo>
                    <a:pt x="517" y="320"/>
                  </a:lnTo>
                  <a:lnTo>
                    <a:pt x="511" y="321"/>
                  </a:lnTo>
                  <a:lnTo>
                    <a:pt x="506" y="326"/>
                  </a:lnTo>
                  <a:lnTo>
                    <a:pt x="505" y="326"/>
                  </a:lnTo>
                  <a:lnTo>
                    <a:pt x="501" y="322"/>
                  </a:lnTo>
                  <a:lnTo>
                    <a:pt x="491" y="329"/>
                  </a:lnTo>
                  <a:lnTo>
                    <a:pt x="488" y="329"/>
                  </a:lnTo>
                  <a:lnTo>
                    <a:pt x="486" y="330"/>
                  </a:lnTo>
                  <a:lnTo>
                    <a:pt x="483" y="332"/>
                  </a:lnTo>
                  <a:lnTo>
                    <a:pt x="483" y="333"/>
                  </a:lnTo>
                  <a:lnTo>
                    <a:pt x="483" y="339"/>
                  </a:lnTo>
                  <a:lnTo>
                    <a:pt x="483" y="340"/>
                  </a:lnTo>
                  <a:lnTo>
                    <a:pt x="480" y="344"/>
                  </a:lnTo>
                  <a:lnTo>
                    <a:pt x="481" y="345"/>
                  </a:lnTo>
                  <a:lnTo>
                    <a:pt x="481" y="348"/>
                  </a:lnTo>
                  <a:lnTo>
                    <a:pt x="480" y="355"/>
                  </a:lnTo>
                  <a:lnTo>
                    <a:pt x="471" y="367"/>
                  </a:lnTo>
                  <a:lnTo>
                    <a:pt x="469" y="367"/>
                  </a:lnTo>
                  <a:lnTo>
                    <a:pt x="469" y="369"/>
                  </a:lnTo>
                  <a:lnTo>
                    <a:pt x="469" y="370"/>
                  </a:lnTo>
                  <a:lnTo>
                    <a:pt x="471" y="374"/>
                  </a:lnTo>
                  <a:lnTo>
                    <a:pt x="469" y="375"/>
                  </a:lnTo>
                  <a:lnTo>
                    <a:pt x="468" y="378"/>
                  </a:lnTo>
                  <a:lnTo>
                    <a:pt x="468" y="378"/>
                  </a:lnTo>
                  <a:lnTo>
                    <a:pt x="468" y="384"/>
                  </a:lnTo>
                  <a:lnTo>
                    <a:pt x="465" y="385"/>
                  </a:lnTo>
                  <a:lnTo>
                    <a:pt x="464" y="388"/>
                  </a:lnTo>
                  <a:lnTo>
                    <a:pt x="464" y="390"/>
                  </a:lnTo>
                  <a:lnTo>
                    <a:pt x="461" y="393"/>
                  </a:lnTo>
                  <a:lnTo>
                    <a:pt x="457" y="396"/>
                  </a:lnTo>
                  <a:lnTo>
                    <a:pt x="454" y="396"/>
                  </a:lnTo>
                  <a:lnTo>
                    <a:pt x="453" y="396"/>
                  </a:lnTo>
                  <a:lnTo>
                    <a:pt x="453" y="397"/>
                  </a:lnTo>
                  <a:lnTo>
                    <a:pt x="451" y="397"/>
                  </a:lnTo>
                  <a:lnTo>
                    <a:pt x="449" y="404"/>
                  </a:lnTo>
                  <a:lnTo>
                    <a:pt x="449" y="405"/>
                  </a:lnTo>
                  <a:lnTo>
                    <a:pt x="449" y="408"/>
                  </a:lnTo>
                  <a:lnTo>
                    <a:pt x="445" y="412"/>
                  </a:lnTo>
                  <a:lnTo>
                    <a:pt x="446" y="415"/>
                  </a:lnTo>
                  <a:lnTo>
                    <a:pt x="447" y="415"/>
                  </a:lnTo>
                  <a:lnTo>
                    <a:pt x="449" y="415"/>
                  </a:lnTo>
                  <a:lnTo>
                    <a:pt x="451" y="416"/>
                  </a:lnTo>
                  <a:lnTo>
                    <a:pt x="453" y="423"/>
                  </a:lnTo>
                  <a:lnTo>
                    <a:pt x="453" y="425"/>
                  </a:lnTo>
                  <a:lnTo>
                    <a:pt x="454" y="426"/>
                  </a:lnTo>
                  <a:lnTo>
                    <a:pt x="456" y="426"/>
                  </a:lnTo>
                  <a:lnTo>
                    <a:pt x="454" y="437"/>
                  </a:lnTo>
                  <a:lnTo>
                    <a:pt x="449" y="444"/>
                  </a:lnTo>
                  <a:lnTo>
                    <a:pt x="446" y="444"/>
                  </a:lnTo>
                  <a:lnTo>
                    <a:pt x="446" y="446"/>
                  </a:lnTo>
                  <a:lnTo>
                    <a:pt x="447" y="448"/>
                  </a:lnTo>
                  <a:lnTo>
                    <a:pt x="449" y="448"/>
                  </a:lnTo>
                  <a:lnTo>
                    <a:pt x="450" y="450"/>
                  </a:lnTo>
                  <a:lnTo>
                    <a:pt x="450" y="452"/>
                  </a:lnTo>
                  <a:lnTo>
                    <a:pt x="450" y="453"/>
                  </a:lnTo>
                  <a:lnTo>
                    <a:pt x="449" y="460"/>
                  </a:lnTo>
                  <a:lnTo>
                    <a:pt x="450" y="460"/>
                  </a:lnTo>
                  <a:lnTo>
                    <a:pt x="450" y="461"/>
                  </a:lnTo>
                  <a:lnTo>
                    <a:pt x="451" y="464"/>
                  </a:lnTo>
                  <a:lnTo>
                    <a:pt x="449" y="465"/>
                  </a:lnTo>
                  <a:lnTo>
                    <a:pt x="449" y="467"/>
                  </a:lnTo>
                  <a:lnTo>
                    <a:pt x="449" y="470"/>
                  </a:lnTo>
                  <a:lnTo>
                    <a:pt x="449" y="472"/>
                  </a:lnTo>
                  <a:lnTo>
                    <a:pt x="449" y="474"/>
                  </a:lnTo>
                  <a:lnTo>
                    <a:pt x="447" y="476"/>
                  </a:lnTo>
                  <a:lnTo>
                    <a:pt x="449" y="476"/>
                  </a:lnTo>
                  <a:lnTo>
                    <a:pt x="447" y="478"/>
                  </a:lnTo>
                  <a:lnTo>
                    <a:pt x="447" y="479"/>
                  </a:lnTo>
                  <a:lnTo>
                    <a:pt x="450" y="479"/>
                  </a:lnTo>
                  <a:lnTo>
                    <a:pt x="450" y="480"/>
                  </a:lnTo>
                  <a:lnTo>
                    <a:pt x="449" y="482"/>
                  </a:lnTo>
                  <a:lnTo>
                    <a:pt x="450" y="482"/>
                  </a:lnTo>
                  <a:lnTo>
                    <a:pt x="451" y="482"/>
                  </a:lnTo>
                  <a:lnTo>
                    <a:pt x="453" y="483"/>
                  </a:lnTo>
                  <a:lnTo>
                    <a:pt x="454" y="485"/>
                  </a:lnTo>
                  <a:lnTo>
                    <a:pt x="453" y="486"/>
                  </a:lnTo>
                  <a:lnTo>
                    <a:pt x="451" y="490"/>
                  </a:lnTo>
                  <a:lnTo>
                    <a:pt x="451" y="491"/>
                  </a:lnTo>
                  <a:lnTo>
                    <a:pt x="453" y="494"/>
                  </a:lnTo>
                  <a:lnTo>
                    <a:pt x="450" y="495"/>
                  </a:lnTo>
                  <a:lnTo>
                    <a:pt x="450" y="497"/>
                  </a:lnTo>
                  <a:lnTo>
                    <a:pt x="449" y="500"/>
                  </a:lnTo>
                  <a:lnTo>
                    <a:pt x="447" y="501"/>
                  </a:lnTo>
                  <a:lnTo>
                    <a:pt x="449" y="505"/>
                  </a:lnTo>
                  <a:lnTo>
                    <a:pt x="447" y="509"/>
                  </a:lnTo>
                  <a:lnTo>
                    <a:pt x="447" y="509"/>
                  </a:lnTo>
                  <a:lnTo>
                    <a:pt x="449" y="509"/>
                  </a:lnTo>
                  <a:lnTo>
                    <a:pt x="447" y="512"/>
                  </a:lnTo>
                  <a:lnTo>
                    <a:pt x="449" y="515"/>
                  </a:lnTo>
                  <a:lnTo>
                    <a:pt x="449" y="517"/>
                  </a:lnTo>
                  <a:lnTo>
                    <a:pt x="449" y="519"/>
                  </a:lnTo>
                  <a:lnTo>
                    <a:pt x="449" y="523"/>
                  </a:lnTo>
                  <a:lnTo>
                    <a:pt x="446" y="524"/>
                  </a:lnTo>
                  <a:lnTo>
                    <a:pt x="450" y="535"/>
                  </a:lnTo>
                  <a:lnTo>
                    <a:pt x="449" y="538"/>
                  </a:lnTo>
                  <a:lnTo>
                    <a:pt x="449" y="540"/>
                  </a:lnTo>
                  <a:lnTo>
                    <a:pt x="453" y="547"/>
                  </a:lnTo>
                  <a:lnTo>
                    <a:pt x="453" y="549"/>
                  </a:lnTo>
                  <a:lnTo>
                    <a:pt x="456" y="554"/>
                  </a:lnTo>
                  <a:lnTo>
                    <a:pt x="456" y="560"/>
                  </a:lnTo>
                  <a:lnTo>
                    <a:pt x="456" y="562"/>
                  </a:lnTo>
                  <a:lnTo>
                    <a:pt x="457" y="564"/>
                  </a:lnTo>
                  <a:lnTo>
                    <a:pt x="457" y="569"/>
                  </a:lnTo>
                  <a:lnTo>
                    <a:pt x="457" y="570"/>
                  </a:lnTo>
                  <a:lnTo>
                    <a:pt x="458" y="570"/>
                  </a:lnTo>
                  <a:lnTo>
                    <a:pt x="461" y="575"/>
                  </a:lnTo>
                  <a:lnTo>
                    <a:pt x="461" y="577"/>
                  </a:lnTo>
                  <a:lnTo>
                    <a:pt x="462" y="581"/>
                  </a:lnTo>
                  <a:lnTo>
                    <a:pt x="464" y="581"/>
                  </a:lnTo>
                  <a:lnTo>
                    <a:pt x="465" y="583"/>
                  </a:lnTo>
                  <a:lnTo>
                    <a:pt x="465" y="584"/>
                  </a:lnTo>
                  <a:lnTo>
                    <a:pt x="465" y="587"/>
                  </a:lnTo>
                  <a:lnTo>
                    <a:pt x="464" y="588"/>
                  </a:lnTo>
                  <a:lnTo>
                    <a:pt x="464" y="590"/>
                  </a:lnTo>
                  <a:lnTo>
                    <a:pt x="462" y="590"/>
                  </a:lnTo>
                  <a:lnTo>
                    <a:pt x="461" y="596"/>
                  </a:lnTo>
                  <a:lnTo>
                    <a:pt x="461" y="599"/>
                  </a:lnTo>
                  <a:lnTo>
                    <a:pt x="460" y="605"/>
                  </a:lnTo>
                  <a:lnTo>
                    <a:pt x="458" y="614"/>
                  </a:lnTo>
                  <a:lnTo>
                    <a:pt x="458" y="615"/>
                  </a:lnTo>
                  <a:lnTo>
                    <a:pt x="457" y="617"/>
                  </a:lnTo>
                  <a:lnTo>
                    <a:pt x="457" y="618"/>
                  </a:lnTo>
                  <a:lnTo>
                    <a:pt x="457" y="620"/>
                  </a:lnTo>
                  <a:lnTo>
                    <a:pt x="454" y="622"/>
                  </a:lnTo>
                  <a:lnTo>
                    <a:pt x="453" y="622"/>
                  </a:lnTo>
                  <a:lnTo>
                    <a:pt x="451" y="622"/>
                  </a:lnTo>
                  <a:lnTo>
                    <a:pt x="447" y="624"/>
                  </a:lnTo>
                  <a:lnTo>
                    <a:pt x="442" y="620"/>
                  </a:lnTo>
                  <a:lnTo>
                    <a:pt x="435" y="624"/>
                  </a:lnTo>
                  <a:lnTo>
                    <a:pt x="435" y="625"/>
                  </a:lnTo>
                  <a:lnTo>
                    <a:pt x="435" y="626"/>
                  </a:lnTo>
                  <a:lnTo>
                    <a:pt x="432" y="629"/>
                  </a:lnTo>
                  <a:lnTo>
                    <a:pt x="426" y="636"/>
                  </a:lnTo>
                  <a:lnTo>
                    <a:pt x="424" y="637"/>
                  </a:lnTo>
                  <a:lnTo>
                    <a:pt x="421" y="640"/>
                  </a:lnTo>
                  <a:lnTo>
                    <a:pt x="421" y="641"/>
                  </a:lnTo>
                  <a:lnTo>
                    <a:pt x="421" y="644"/>
                  </a:lnTo>
                  <a:lnTo>
                    <a:pt x="421" y="645"/>
                  </a:lnTo>
                  <a:lnTo>
                    <a:pt x="419" y="648"/>
                  </a:lnTo>
                  <a:lnTo>
                    <a:pt x="416" y="652"/>
                  </a:lnTo>
                  <a:lnTo>
                    <a:pt x="415" y="666"/>
                  </a:lnTo>
                  <a:lnTo>
                    <a:pt x="416" y="671"/>
                  </a:lnTo>
                  <a:lnTo>
                    <a:pt x="416" y="673"/>
                  </a:lnTo>
                  <a:lnTo>
                    <a:pt x="417" y="674"/>
                  </a:lnTo>
                  <a:lnTo>
                    <a:pt x="416" y="677"/>
                  </a:lnTo>
                  <a:lnTo>
                    <a:pt x="416" y="678"/>
                  </a:lnTo>
                  <a:lnTo>
                    <a:pt x="416" y="681"/>
                  </a:lnTo>
                  <a:lnTo>
                    <a:pt x="416" y="685"/>
                  </a:lnTo>
                  <a:lnTo>
                    <a:pt x="417" y="685"/>
                  </a:lnTo>
                  <a:lnTo>
                    <a:pt x="417" y="686"/>
                  </a:lnTo>
                  <a:lnTo>
                    <a:pt x="417" y="688"/>
                  </a:lnTo>
                  <a:lnTo>
                    <a:pt x="417" y="689"/>
                  </a:lnTo>
                  <a:lnTo>
                    <a:pt x="419" y="695"/>
                  </a:lnTo>
                  <a:lnTo>
                    <a:pt x="416" y="697"/>
                  </a:lnTo>
                  <a:lnTo>
                    <a:pt x="416" y="699"/>
                  </a:lnTo>
                  <a:lnTo>
                    <a:pt x="416" y="700"/>
                  </a:lnTo>
                  <a:lnTo>
                    <a:pt x="415" y="701"/>
                  </a:lnTo>
                  <a:lnTo>
                    <a:pt x="415" y="700"/>
                  </a:lnTo>
                  <a:lnTo>
                    <a:pt x="413" y="700"/>
                  </a:lnTo>
                  <a:lnTo>
                    <a:pt x="411" y="701"/>
                  </a:lnTo>
                  <a:lnTo>
                    <a:pt x="411" y="703"/>
                  </a:lnTo>
                  <a:lnTo>
                    <a:pt x="409" y="704"/>
                  </a:lnTo>
                  <a:lnTo>
                    <a:pt x="408" y="704"/>
                  </a:lnTo>
                  <a:lnTo>
                    <a:pt x="406" y="704"/>
                  </a:lnTo>
                  <a:lnTo>
                    <a:pt x="406" y="703"/>
                  </a:lnTo>
                  <a:lnTo>
                    <a:pt x="406" y="704"/>
                  </a:lnTo>
                  <a:lnTo>
                    <a:pt x="405" y="704"/>
                  </a:lnTo>
                  <a:lnTo>
                    <a:pt x="404" y="704"/>
                  </a:lnTo>
                  <a:lnTo>
                    <a:pt x="402" y="705"/>
                  </a:lnTo>
                  <a:lnTo>
                    <a:pt x="402" y="705"/>
                  </a:lnTo>
                  <a:lnTo>
                    <a:pt x="402" y="705"/>
                  </a:lnTo>
                  <a:lnTo>
                    <a:pt x="402" y="707"/>
                  </a:lnTo>
                  <a:lnTo>
                    <a:pt x="402" y="712"/>
                  </a:lnTo>
                  <a:lnTo>
                    <a:pt x="402" y="714"/>
                  </a:lnTo>
                  <a:lnTo>
                    <a:pt x="402" y="716"/>
                  </a:lnTo>
                  <a:lnTo>
                    <a:pt x="402" y="720"/>
                  </a:lnTo>
                  <a:lnTo>
                    <a:pt x="398" y="719"/>
                  </a:lnTo>
                  <a:lnTo>
                    <a:pt x="394" y="711"/>
                  </a:lnTo>
                  <a:lnTo>
                    <a:pt x="391" y="707"/>
                  </a:lnTo>
                  <a:lnTo>
                    <a:pt x="390" y="705"/>
                  </a:lnTo>
                  <a:lnTo>
                    <a:pt x="389" y="704"/>
                  </a:lnTo>
                  <a:lnTo>
                    <a:pt x="389" y="703"/>
                  </a:lnTo>
                  <a:lnTo>
                    <a:pt x="387" y="701"/>
                  </a:lnTo>
                  <a:lnTo>
                    <a:pt x="380" y="697"/>
                  </a:lnTo>
                  <a:lnTo>
                    <a:pt x="378" y="697"/>
                  </a:lnTo>
                  <a:lnTo>
                    <a:pt x="375" y="695"/>
                  </a:lnTo>
                  <a:lnTo>
                    <a:pt x="370" y="692"/>
                  </a:lnTo>
                  <a:lnTo>
                    <a:pt x="370" y="692"/>
                  </a:lnTo>
                  <a:lnTo>
                    <a:pt x="365" y="690"/>
                  </a:lnTo>
                  <a:lnTo>
                    <a:pt x="359" y="689"/>
                  </a:lnTo>
                  <a:lnTo>
                    <a:pt x="357" y="689"/>
                  </a:lnTo>
                  <a:lnTo>
                    <a:pt x="355" y="689"/>
                  </a:lnTo>
                  <a:lnTo>
                    <a:pt x="350" y="689"/>
                  </a:lnTo>
                  <a:lnTo>
                    <a:pt x="348" y="688"/>
                  </a:lnTo>
                  <a:lnTo>
                    <a:pt x="340" y="686"/>
                  </a:lnTo>
                  <a:lnTo>
                    <a:pt x="337" y="686"/>
                  </a:lnTo>
                  <a:lnTo>
                    <a:pt x="335" y="685"/>
                  </a:lnTo>
                  <a:lnTo>
                    <a:pt x="333" y="685"/>
                  </a:lnTo>
                  <a:lnTo>
                    <a:pt x="330" y="682"/>
                  </a:lnTo>
                  <a:lnTo>
                    <a:pt x="329" y="681"/>
                  </a:lnTo>
                  <a:lnTo>
                    <a:pt x="325" y="680"/>
                  </a:lnTo>
                  <a:lnTo>
                    <a:pt x="322" y="680"/>
                  </a:lnTo>
                  <a:lnTo>
                    <a:pt x="322" y="670"/>
                  </a:lnTo>
                  <a:lnTo>
                    <a:pt x="314" y="673"/>
                  </a:lnTo>
                  <a:lnTo>
                    <a:pt x="307" y="666"/>
                  </a:lnTo>
                  <a:lnTo>
                    <a:pt x="304" y="663"/>
                  </a:lnTo>
                  <a:lnTo>
                    <a:pt x="300" y="662"/>
                  </a:lnTo>
                  <a:lnTo>
                    <a:pt x="293" y="662"/>
                  </a:lnTo>
                  <a:lnTo>
                    <a:pt x="288" y="666"/>
                  </a:lnTo>
                  <a:lnTo>
                    <a:pt x="284" y="667"/>
                  </a:lnTo>
                  <a:lnTo>
                    <a:pt x="282" y="675"/>
                  </a:lnTo>
                  <a:lnTo>
                    <a:pt x="282" y="681"/>
                  </a:lnTo>
                  <a:lnTo>
                    <a:pt x="282" y="686"/>
                  </a:lnTo>
                  <a:lnTo>
                    <a:pt x="278" y="699"/>
                  </a:lnTo>
                  <a:lnTo>
                    <a:pt x="274" y="700"/>
                  </a:lnTo>
                  <a:lnTo>
                    <a:pt x="271" y="701"/>
                  </a:lnTo>
                  <a:lnTo>
                    <a:pt x="267" y="703"/>
                  </a:lnTo>
                  <a:lnTo>
                    <a:pt x="263" y="704"/>
                  </a:lnTo>
                  <a:lnTo>
                    <a:pt x="256" y="705"/>
                  </a:lnTo>
                  <a:lnTo>
                    <a:pt x="252" y="708"/>
                  </a:lnTo>
                  <a:lnTo>
                    <a:pt x="250" y="711"/>
                  </a:lnTo>
                  <a:lnTo>
                    <a:pt x="247" y="712"/>
                  </a:lnTo>
                  <a:lnTo>
                    <a:pt x="245" y="714"/>
                  </a:lnTo>
                  <a:lnTo>
                    <a:pt x="245" y="715"/>
                  </a:lnTo>
                  <a:lnTo>
                    <a:pt x="239" y="720"/>
                  </a:lnTo>
                  <a:lnTo>
                    <a:pt x="239" y="722"/>
                  </a:lnTo>
                  <a:lnTo>
                    <a:pt x="237" y="722"/>
                  </a:lnTo>
                  <a:lnTo>
                    <a:pt x="233" y="726"/>
                  </a:lnTo>
                  <a:lnTo>
                    <a:pt x="229" y="722"/>
                  </a:lnTo>
                  <a:lnTo>
                    <a:pt x="225" y="718"/>
                  </a:lnTo>
                  <a:lnTo>
                    <a:pt x="221" y="714"/>
                  </a:lnTo>
                  <a:lnTo>
                    <a:pt x="221" y="712"/>
                  </a:lnTo>
                  <a:lnTo>
                    <a:pt x="220" y="712"/>
                  </a:lnTo>
                  <a:lnTo>
                    <a:pt x="218" y="711"/>
                  </a:lnTo>
                  <a:lnTo>
                    <a:pt x="215" y="711"/>
                  </a:lnTo>
                  <a:lnTo>
                    <a:pt x="210" y="712"/>
                  </a:lnTo>
                  <a:lnTo>
                    <a:pt x="203" y="714"/>
                  </a:lnTo>
                  <a:lnTo>
                    <a:pt x="196" y="715"/>
                  </a:lnTo>
                  <a:lnTo>
                    <a:pt x="189" y="712"/>
                  </a:lnTo>
                  <a:lnTo>
                    <a:pt x="188" y="711"/>
                  </a:lnTo>
                  <a:lnTo>
                    <a:pt x="187" y="711"/>
                  </a:lnTo>
                  <a:lnTo>
                    <a:pt x="185" y="710"/>
                  </a:lnTo>
                  <a:lnTo>
                    <a:pt x="184" y="710"/>
                  </a:lnTo>
                  <a:lnTo>
                    <a:pt x="183" y="710"/>
                  </a:lnTo>
                  <a:lnTo>
                    <a:pt x="180" y="708"/>
                  </a:lnTo>
                  <a:lnTo>
                    <a:pt x="179" y="707"/>
                  </a:lnTo>
                  <a:lnTo>
                    <a:pt x="174" y="707"/>
                  </a:lnTo>
                  <a:lnTo>
                    <a:pt x="173" y="705"/>
                  </a:lnTo>
                  <a:lnTo>
                    <a:pt x="169" y="703"/>
                  </a:lnTo>
                  <a:lnTo>
                    <a:pt x="165" y="705"/>
                  </a:lnTo>
                  <a:lnTo>
                    <a:pt x="159" y="708"/>
                  </a:lnTo>
                  <a:lnTo>
                    <a:pt x="158" y="708"/>
                  </a:lnTo>
                  <a:lnTo>
                    <a:pt x="157" y="710"/>
                  </a:lnTo>
                  <a:lnTo>
                    <a:pt x="154" y="712"/>
                  </a:lnTo>
                  <a:lnTo>
                    <a:pt x="153" y="705"/>
                  </a:lnTo>
                  <a:lnTo>
                    <a:pt x="151" y="704"/>
                  </a:lnTo>
                  <a:lnTo>
                    <a:pt x="149" y="695"/>
                  </a:lnTo>
                  <a:lnTo>
                    <a:pt x="149" y="689"/>
                  </a:lnTo>
                  <a:lnTo>
                    <a:pt x="147" y="684"/>
                  </a:lnTo>
                  <a:lnTo>
                    <a:pt x="146" y="684"/>
                  </a:lnTo>
                  <a:lnTo>
                    <a:pt x="139" y="673"/>
                  </a:lnTo>
                  <a:lnTo>
                    <a:pt x="138" y="671"/>
                  </a:lnTo>
                  <a:lnTo>
                    <a:pt x="129" y="660"/>
                  </a:lnTo>
                  <a:lnTo>
                    <a:pt x="129" y="658"/>
                  </a:lnTo>
                  <a:lnTo>
                    <a:pt x="129" y="656"/>
                  </a:lnTo>
                  <a:lnTo>
                    <a:pt x="127" y="651"/>
                  </a:lnTo>
                  <a:lnTo>
                    <a:pt x="125" y="648"/>
                  </a:lnTo>
                  <a:lnTo>
                    <a:pt x="117" y="639"/>
                  </a:lnTo>
                  <a:lnTo>
                    <a:pt x="116" y="637"/>
                  </a:lnTo>
                  <a:lnTo>
                    <a:pt x="113" y="633"/>
                  </a:lnTo>
                  <a:lnTo>
                    <a:pt x="109" y="629"/>
                  </a:lnTo>
                  <a:lnTo>
                    <a:pt x="108" y="626"/>
                  </a:lnTo>
                  <a:lnTo>
                    <a:pt x="106" y="622"/>
                  </a:lnTo>
                  <a:lnTo>
                    <a:pt x="138" y="617"/>
                  </a:lnTo>
                  <a:lnTo>
                    <a:pt x="151" y="607"/>
                  </a:lnTo>
                  <a:lnTo>
                    <a:pt x="154" y="595"/>
                  </a:lnTo>
                  <a:lnTo>
                    <a:pt x="154" y="594"/>
                  </a:lnTo>
                  <a:lnTo>
                    <a:pt x="153" y="585"/>
                  </a:lnTo>
                  <a:lnTo>
                    <a:pt x="151" y="573"/>
                  </a:lnTo>
                  <a:lnTo>
                    <a:pt x="132" y="542"/>
                  </a:lnTo>
                  <a:lnTo>
                    <a:pt x="128" y="542"/>
                  </a:lnTo>
                  <a:lnTo>
                    <a:pt x="120" y="510"/>
                  </a:lnTo>
                  <a:lnTo>
                    <a:pt x="140" y="501"/>
                  </a:lnTo>
                  <a:lnTo>
                    <a:pt x="158" y="500"/>
                  </a:lnTo>
                  <a:lnTo>
                    <a:pt x="161" y="500"/>
                  </a:lnTo>
                  <a:lnTo>
                    <a:pt x="158" y="493"/>
                  </a:lnTo>
                  <a:lnTo>
                    <a:pt x="158" y="490"/>
                  </a:lnTo>
                  <a:lnTo>
                    <a:pt x="161" y="489"/>
                  </a:lnTo>
                  <a:lnTo>
                    <a:pt x="162" y="474"/>
                  </a:lnTo>
                  <a:lnTo>
                    <a:pt x="172" y="461"/>
                  </a:lnTo>
                  <a:lnTo>
                    <a:pt x="166" y="456"/>
                  </a:lnTo>
                  <a:lnTo>
                    <a:pt x="159" y="463"/>
                  </a:lnTo>
                  <a:lnTo>
                    <a:pt x="158" y="463"/>
                  </a:lnTo>
                  <a:lnTo>
                    <a:pt x="139" y="450"/>
                  </a:lnTo>
                  <a:lnTo>
                    <a:pt x="135" y="433"/>
                  </a:lnTo>
                  <a:lnTo>
                    <a:pt x="127" y="429"/>
                  </a:lnTo>
                  <a:lnTo>
                    <a:pt x="134" y="412"/>
                  </a:lnTo>
                  <a:lnTo>
                    <a:pt x="124" y="407"/>
                  </a:lnTo>
                  <a:lnTo>
                    <a:pt x="129" y="399"/>
                  </a:lnTo>
                  <a:lnTo>
                    <a:pt x="127" y="393"/>
                  </a:lnTo>
                  <a:lnTo>
                    <a:pt x="117" y="393"/>
                  </a:lnTo>
                  <a:lnTo>
                    <a:pt x="102" y="385"/>
                  </a:lnTo>
                  <a:lnTo>
                    <a:pt x="95" y="373"/>
                  </a:lnTo>
                  <a:lnTo>
                    <a:pt x="95" y="371"/>
                  </a:lnTo>
                  <a:lnTo>
                    <a:pt x="97" y="366"/>
                  </a:lnTo>
                  <a:lnTo>
                    <a:pt x="98" y="366"/>
                  </a:lnTo>
                  <a:lnTo>
                    <a:pt x="95" y="360"/>
                  </a:lnTo>
                  <a:lnTo>
                    <a:pt x="84" y="344"/>
                  </a:lnTo>
                  <a:lnTo>
                    <a:pt x="84" y="337"/>
                  </a:lnTo>
                  <a:lnTo>
                    <a:pt x="84" y="332"/>
                  </a:lnTo>
                  <a:lnTo>
                    <a:pt x="72" y="339"/>
                  </a:lnTo>
                  <a:lnTo>
                    <a:pt x="67" y="337"/>
                  </a:lnTo>
                  <a:lnTo>
                    <a:pt x="64" y="350"/>
                  </a:lnTo>
                  <a:lnTo>
                    <a:pt x="60" y="352"/>
                  </a:lnTo>
                  <a:lnTo>
                    <a:pt x="53" y="350"/>
                  </a:lnTo>
                  <a:lnTo>
                    <a:pt x="50" y="348"/>
                  </a:lnTo>
                  <a:lnTo>
                    <a:pt x="49" y="344"/>
                  </a:lnTo>
                  <a:lnTo>
                    <a:pt x="46" y="341"/>
                  </a:lnTo>
                  <a:lnTo>
                    <a:pt x="41" y="339"/>
                  </a:lnTo>
                  <a:lnTo>
                    <a:pt x="41" y="333"/>
                  </a:lnTo>
                  <a:lnTo>
                    <a:pt x="41" y="332"/>
                  </a:lnTo>
                  <a:lnTo>
                    <a:pt x="31" y="333"/>
                  </a:lnTo>
                  <a:lnTo>
                    <a:pt x="27" y="335"/>
                  </a:lnTo>
                  <a:lnTo>
                    <a:pt x="22" y="336"/>
                  </a:lnTo>
                  <a:lnTo>
                    <a:pt x="18" y="333"/>
                  </a:lnTo>
                  <a:lnTo>
                    <a:pt x="7" y="328"/>
                  </a:lnTo>
                  <a:lnTo>
                    <a:pt x="0" y="326"/>
                  </a:lnTo>
                  <a:lnTo>
                    <a:pt x="5" y="321"/>
                  </a:lnTo>
                  <a:lnTo>
                    <a:pt x="12" y="314"/>
                  </a:lnTo>
                  <a:lnTo>
                    <a:pt x="18" y="313"/>
                  </a:lnTo>
                  <a:lnTo>
                    <a:pt x="19" y="325"/>
                  </a:lnTo>
                  <a:lnTo>
                    <a:pt x="27" y="332"/>
                  </a:lnTo>
                  <a:lnTo>
                    <a:pt x="26" y="320"/>
                  </a:lnTo>
                  <a:lnTo>
                    <a:pt x="26" y="317"/>
                  </a:lnTo>
                  <a:lnTo>
                    <a:pt x="23" y="306"/>
                  </a:lnTo>
                  <a:lnTo>
                    <a:pt x="24" y="299"/>
                  </a:lnTo>
                  <a:lnTo>
                    <a:pt x="30" y="300"/>
                  </a:lnTo>
                  <a:lnTo>
                    <a:pt x="35" y="313"/>
                  </a:lnTo>
                  <a:lnTo>
                    <a:pt x="46" y="322"/>
                  </a:lnTo>
                  <a:lnTo>
                    <a:pt x="53" y="328"/>
                  </a:lnTo>
                  <a:lnTo>
                    <a:pt x="54" y="333"/>
                  </a:lnTo>
                  <a:lnTo>
                    <a:pt x="57" y="337"/>
                  </a:lnTo>
                  <a:lnTo>
                    <a:pt x="61" y="344"/>
                  </a:lnTo>
                  <a:lnTo>
                    <a:pt x="63" y="337"/>
                  </a:lnTo>
                  <a:lnTo>
                    <a:pt x="60" y="333"/>
                  </a:lnTo>
                  <a:lnTo>
                    <a:pt x="59" y="329"/>
                  </a:lnTo>
                  <a:lnTo>
                    <a:pt x="57" y="322"/>
                  </a:lnTo>
                  <a:lnTo>
                    <a:pt x="52" y="317"/>
                  </a:lnTo>
                  <a:lnTo>
                    <a:pt x="53" y="310"/>
                  </a:lnTo>
                  <a:lnTo>
                    <a:pt x="59" y="299"/>
                  </a:lnTo>
                  <a:lnTo>
                    <a:pt x="68" y="294"/>
                  </a:lnTo>
                  <a:lnTo>
                    <a:pt x="69" y="299"/>
                  </a:lnTo>
                  <a:lnTo>
                    <a:pt x="75" y="295"/>
                  </a:lnTo>
                  <a:lnTo>
                    <a:pt x="76" y="305"/>
                  </a:lnTo>
                  <a:lnTo>
                    <a:pt x="78" y="313"/>
                  </a:lnTo>
                  <a:lnTo>
                    <a:pt x="80" y="313"/>
                  </a:lnTo>
                  <a:lnTo>
                    <a:pt x="82" y="302"/>
                  </a:lnTo>
                  <a:lnTo>
                    <a:pt x="95" y="302"/>
                  </a:lnTo>
                  <a:lnTo>
                    <a:pt x="94" y="311"/>
                  </a:lnTo>
                  <a:lnTo>
                    <a:pt x="94" y="318"/>
                  </a:lnTo>
                  <a:lnTo>
                    <a:pt x="95" y="330"/>
                  </a:lnTo>
                  <a:lnTo>
                    <a:pt x="95" y="333"/>
                  </a:lnTo>
                  <a:lnTo>
                    <a:pt x="95" y="336"/>
                  </a:lnTo>
                  <a:lnTo>
                    <a:pt x="90" y="340"/>
                  </a:lnTo>
                  <a:lnTo>
                    <a:pt x="94" y="343"/>
                  </a:lnTo>
                  <a:lnTo>
                    <a:pt x="106" y="339"/>
                  </a:lnTo>
                  <a:lnTo>
                    <a:pt x="117" y="340"/>
                  </a:lnTo>
                  <a:lnTo>
                    <a:pt x="120" y="341"/>
                  </a:lnTo>
                  <a:lnTo>
                    <a:pt x="123" y="340"/>
                  </a:lnTo>
                  <a:lnTo>
                    <a:pt x="124" y="339"/>
                  </a:lnTo>
                  <a:lnTo>
                    <a:pt x="112" y="335"/>
                  </a:lnTo>
                  <a:lnTo>
                    <a:pt x="108" y="333"/>
                  </a:lnTo>
                  <a:lnTo>
                    <a:pt x="101" y="332"/>
                  </a:lnTo>
                  <a:lnTo>
                    <a:pt x="102" y="321"/>
                  </a:lnTo>
                  <a:lnTo>
                    <a:pt x="102" y="311"/>
                  </a:lnTo>
                  <a:lnTo>
                    <a:pt x="102" y="310"/>
                  </a:lnTo>
                  <a:lnTo>
                    <a:pt x="102" y="306"/>
                  </a:lnTo>
                  <a:lnTo>
                    <a:pt x="109" y="306"/>
                  </a:lnTo>
                  <a:lnTo>
                    <a:pt x="110" y="306"/>
                  </a:lnTo>
                  <a:lnTo>
                    <a:pt x="125" y="313"/>
                  </a:lnTo>
                  <a:lnTo>
                    <a:pt x="134" y="313"/>
                  </a:lnTo>
                  <a:lnTo>
                    <a:pt x="144" y="314"/>
                  </a:lnTo>
                  <a:lnTo>
                    <a:pt x="157" y="314"/>
                  </a:lnTo>
                  <a:lnTo>
                    <a:pt x="155" y="324"/>
                  </a:lnTo>
                  <a:lnTo>
                    <a:pt x="155" y="326"/>
                  </a:lnTo>
                  <a:lnTo>
                    <a:pt x="150" y="333"/>
                  </a:lnTo>
                  <a:lnTo>
                    <a:pt x="147" y="336"/>
                  </a:lnTo>
                  <a:lnTo>
                    <a:pt x="144" y="339"/>
                  </a:lnTo>
                  <a:lnTo>
                    <a:pt x="139" y="344"/>
                  </a:lnTo>
                  <a:lnTo>
                    <a:pt x="135" y="345"/>
                  </a:lnTo>
                  <a:lnTo>
                    <a:pt x="131" y="347"/>
                  </a:lnTo>
                  <a:lnTo>
                    <a:pt x="125" y="348"/>
                  </a:lnTo>
                  <a:lnTo>
                    <a:pt x="123" y="350"/>
                  </a:lnTo>
                  <a:lnTo>
                    <a:pt x="113" y="355"/>
                  </a:lnTo>
                  <a:lnTo>
                    <a:pt x="112" y="356"/>
                  </a:lnTo>
                  <a:lnTo>
                    <a:pt x="105" y="362"/>
                  </a:lnTo>
                  <a:lnTo>
                    <a:pt x="105" y="367"/>
                  </a:lnTo>
                  <a:lnTo>
                    <a:pt x="114" y="358"/>
                  </a:lnTo>
                  <a:lnTo>
                    <a:pt x="124" y="355"/>
                  </a:lnTo>
                  <a:lnTo>
                    <a:pt x="136" y="351"/>
                  </a:lnTo>
                  <a:lnTo>
                    <a:pt x="143" y="345"/>
                  </a:lnTo>
                  <a:lnTo>
                    <a:pt x="149" y="345"/>
                  </a:lnTo>
                  <a:lnTo>
                    <a:pt x="158" y="339"/>
                  </a:lnTo>
                  <a:lnTo>
                    <a:pt x="159" y="336"/>
                  </a:lnTo>
                  <a:lnTo>
                    <a:pt x="161" y="333"/>
                  </a:lnTo>
                  <a:lnTo>
                    <a:pt x="161" y="332"/>
                  </a:lnTo>
                  <a:lnTo>
                    <a:pt x="162" y="333"/>
                  </a:lnTo>
                  <a:lnTo>
                    <a:pt x="166" y="335"/>
                  </a:lnTo>
                  <a:lnTo>
                    <a:pt x="166" y="343"/>
                  </a:lnTo>
                  <a:lnTo>
                    <a:pt x="166" y="350"/>
                  </a:lnTo>
                  <a:lnTo>
                    <a:pt x="165" y="356"/>
                  </a:lnTo>
                  <a:lnTo>
                    <a:pt x="172" y="362"/>
                  </a:lnTo>
                  <a:lnTo>
                    <a:pt x="174" y="358"/>
                  </a:lnTo>
                  <a:lnTo>
                    <a:pt x="179" y="366"/>
                  </a:lnTo>
                  <a:lnTo>
                    <a:pt x="179" y="373"/>
                  </a:lnTo>
                  <a:lnTo>
                    <a:pt x="174" y="378"/>
                  </a:lnTo>
                  <a:lnTo>
                    <a:pt x="173" y="378"/>
                  </a:lnTo>
                  <a:lnTo>
                    <a:pt x="172" y="386"/>
                  </a:lnTo>
                  <a:lnTo>
                    <a:pt x="180" y="381"/>
                  </a:lnTo>
                  <a:lnTo>
                    <a:pt x="189" y="374"/>
                  </a:lnTo>
                  <a:lnTo>
                    <a:pt x="196" y="366"/>
                  </a:lnTo>
                  <a:lnTo>
                    <a:pt x="204" y="369"/>
                  </a:lnTo>
                  <a:lnTo>
                    <a:pt x="206" y="369"/>
                  </a:lnTo>
                  <a:lnTo>
                    <a:pt x="209" y="369"/>
                  </a:lnTo>
                  <a:lnTo>
                    <a:pt x="214" y="358"/>
                  </a:lnTo>
                  <a:lnTo>
                    <a:pt x="213" y="352"/>
                  </a:lnTo>
                  <a:lnTo>
                    <a:pt x="200" y="356"/>
                  </a:lnTo>
                  <a:lnTo>
                    <a:pt x="199" y="355"/>
                  </a:lnTo>
                  <a:lnTo>
                    <a:pt x="185" y="350"/>
                  </a:lnTo>
                  <a:lnTo>
                    <a:pt x="183" y="345"/>
                  </a:lnTo>
                  <a:lnTo>
                    <a:pt x="179" y="343"/>
                  </a:lnTo>
                  <a:lnTo>
                    <a:pt x="188" y="337"/>
                  </a:lnTo>
                  <a:lnTo>
                    <a:pt x="198" y="336"/>
                  </a:lnTo>
                  <a:lnTo>
                    <a:pt x="198" y="333"/>
                  </a:lnTo>
                  <a:lnTo>
                    <a:pt x="199" y="330"/>
                  </a:lnTo>
                  <a:lnTo>
                    <a:pt x="189" y="324"/>
                  </a:lnTo>
                  <a:lnTo>
                    <a:pt x="188" y="321"/>
                  </a:lnTo>
                  <a:lnTo>
                    <a:pt x="187" y="317"/>
                  </a:lnTo>
                  <a:lnTo>
                    <a:pt x="191" y="314"/>
                  </a:lnTo>
                  <a:lnTo>
                    <a:pt x="181" y="313"/>
                  </a:lnTo>
                  <a:lnTo>
                    <a:pt x="179" y="309"/>
                  </a:lnTo>
                  <a:lnTo>
                    <a:pt x="185" y="305"/>
                  </a:lnTo>
                  <a:lnTo>
                    <a:pt x="194" y="302"/>
                  </a:lnTo>
                  <a:lnTo>
                    <a:pt x="195" y="300"/>
                  </a:lnTo>
                  <a:lnTo>
                    <a:pt x="200" y="298"/>
                  </a:lnTo>
                  <a:lnTo>
                    <a:pt x="199" y="296"/>
                  </a:lnTo>
                  <a:lnTo>
                    <a:pt x="187" y="299"/>
                  </a:lnTo>
                  <a:lnTo>
                    <a:pt x="181" y="298"/>
                  </a:lnTo>
                  <a:lnTo>
                    <a:pt x="196" y="287"/>
                  </a:lnTo>
                  <a:lnTo>
                    <a:pt x="206" y="285"/>
                  </a:lnTo>
                  <a:lnTo>
                    <a:pt x="210" y="280"/>
                  </a:lnTo>
                  <a:lnTo>
                    <a:pt x="209" y="280"/>
                  </a:lnTo>
                  <a:lnTo>
                    <a:pt x="203" y="280"/>
                  </a:lnTo>
                  <a:lnTo>
                    <a:pt x="202" y="279"/>
                  </a:lnTo>
                  <a:lnTo>
                    <a:pt x="198" y="275"/>
                  </a:lnTo>
                  <a:lnTo>
                    <a:pt x="199" y="272"/>
                  </a:lnTo>
                  <a:lnTo>
                    <a:pt x="203" y="265"/>
                  </a:lnTo>
                  <a:lnTo>
                    <a:pt x="204" y="262"/>
                  </a:lnTo>
                  <a:lnTo>
                    <a:pt x="213" y="250"/>
                  </a:lnTo>
                  <a:lnTo>
                    <a:pt x="224" y="235"/>
                  </a:lnTo>
                  <a:lnTo>
                    <a:pt x="233" y="224"/>
                  </a:lnTo>
                  <a:lnTo>
                    <a:pt x="236" y="223"/>
                  </a:lnTo>
                  <a:lnTo>
                    <a:pt x="241" y="220"/>
                  </a:lnTo>
                  <a:lnTo>
                    <a:pt x="256" y="223"/>
                  </a:lnTo>
                  <a:lnTo>
                    <a:pt x="266" y="228"/>
                  </a:lnTo>
                  <a:lnTo>
                    <a:pt x="269" y="230"/>
                  </a:lnTo>
                  <a:lnTo>
                    <a:pt x="271" y="231"/>
                  </a:lnTo>
                  <a:lnTo>
                    <a:pt x="270" y="227"/>
                  </a:lnTo>
                  <a:lnTo>
                    <a:pt x="270" y="223"/>
                  </a:lnTo>
                  <a:lnTo>
                    <a:pt x="265" y="216"/>
                  </a:lnTo>
                  <a:lnTo>
                    <a:pt x="256" y="215"/>
                  </a:lnTo>
                  <a:lnTo>
                    <a:pt x="250" y="213"/>
                  </a:lnTo>
                  <a:lnTo>
                    <a:pt x="250" y="202"/>
                  </a:lnTo>
                  <a:lnTo>
                    <a:pt x="254" y="193"/>
                  </a:lnTo>
                  <a:lnTo>
                    <a:pt x="258" y="179"/>
                  </a:lnTo>
                  <a:lnTo>
                    <a:pt x="260" y="168"/>
                  </a:lnTo>
                  <a:lnTo>
                    <a:pt x="271" y="171"/>
                  </a:lnTo>
                  <a:lnTo>
                    <a:pt x="282" y="179"/>
                  </a:lnTo>
                  <a:lnTo>
                    <a:pt x="290" y="185"/>
                  </a:lnTo>
                  <a:lnTo>
                    <a:pt x="296" y="180"/>
                  </a:lnTo>
                  <a:lnTo>
                    <a:pt x="292" y="174"/>
                  </a:lnTo>
                  <a:lnTo>
                    <a:pt x="288" y="167"/>
                  </a:lnTo>
                  <a:lnTo>
                    <a:pt x="285" y="161"/>
                  </a:lnTo>
                  <a:lnTo>
                    <a:pt x="275" y="153"/>
                  </a:lnTo>
                  <a:lnTo>
                    <a:pt x="271" y="149"/>
                  </a:lnTo>
                  <a:lnTo>
                    <a:pt x="262" y="149"/>
                  </a:lnTo>
                  <a:lnTo>
                    <a:pt x="252" y="148"/>
                  </a:lnTo>
                  <a:lnTo>
                    <a:pt x="250" y="134"/>
                  </a:lnTo>
                  <a:lnTo>
                    <a:pt x="248" y="127"/>
                  </a:lnTo>
                  <a:lnTo>
                    <a:pt x="256" y="120"/>
                  </a:lnTo>
                  <a:lnTo>
                    <a:pt x="265" y="129"/>
                  </a:lnTo>
                  <a:lnTo>
                    <a:pt x="271" y="134"/>
                  </a:lnTo>
                  <a:lnTo>
                    <a:pt x="281" y="141"/>
                  </a:lnTo>
                  <a:lnTo>
                    <a:pt x="281" y="142"/>
                  </a:lnTo>
                  <a:lnTo>
                    <a:pt x="281" y="141"/>
                  </a:lnTo>
                  <a:lnTo>
                    <a:pt x="282" y="131"/>
                  </a:lnTo>
                  <a:lnTo>
                    <a:pt x="274" y="125"/>
                  </a:lnTo>
                  <a:lnTo>
                    <a:pt x="273" y="118"/>
                  </a:lnTo>
                  <a:lnTo>
                    <a:pt x="284" y="118"/>
                  </a:lnTo>
                  <a:lnTo>
                    <a:pt x="285" y="115"/>
                  </a:lnTo>
                  <a:lnTo>
                    <a:pt x="271" y="110"/>
                  </a:lnTo>
                  <a:lnTo>
                    <a:pt x="271" y="93"/>
                  </a:lnTo>
                  <a:lnTo>
                    <a:pt x="273" y="88"/>
                  </a:lnTo>
                  <a:lnTo>
                    <a:pt x="270" y="82"/>
                  </a:lnTo>
                  <a:lnTo>
                    <a:pt x="271" y="78"/>
                  </a:lnTo>
                  <a:lnTo>
                    <a:pt x="275" y="80"/>
                  </a:lnTo>
                  <a:lnTo>
                    <a:pt x="278" y="84"/>
                  </a:lnTo>
                  <a:lnTo>
                    <a:pt x="278" y="84"/>
                  </a:lnTo>
                  <a:lnTo>
                    <a:pt x="278" y="85"/>
                  </a:lnTo>
                  <a:lnTo>
                    <a:pt x="286" y="85"/>
                  </a:lnTo>
                  <a:lnTo>
                    <a:pt x="289" y="95"/>
                  </a:lnTo>
                  <a:lnTo>
                    <a:pt x="295" y="103"/>
                  </a:lnTo>
                  <a:lnTo>
                    <a:pt x="303" y="100"/>
                  </a:lnTo>
                  <a:lnTo>
                    <a:pt x="304" y="86"/>
                  </a:lnTo>
                  <a:lnTo>
                    <a:pt x="308" y="92"/>
                  </a:lnTo>
                  <a:lnTo>
                    <a:pt x="304" y="111"/>
                  </a:lnTo>
                  <a:lnTo>
                    <a:pt x="311" y="114"/>
                  </a:lnTo>
                  <a:lnTo>
                    <a:pt x="314" y="97"/>
                  </a:lnTo>
                  <a:lnTo>
                    <a:pt x="322" y="100"/>
                  </a:lnTo>
                  <a:lnTo>
                    <a:pt x="330" y="114"/>
                  </a:lnTo>
                  <a:lnTo>
                    <a:pt x="334" y="126"/>
                  </a:lnTo>
                  <a:lnTo>
                    <a:pt x="340" y="120"/>
                  </a:lnTo>
                  <a:lnTo>
                    <a:pt x="344" y="112"/>
                  </a:lnTo>
                  <a:lnTo>
                    <a:pt x="340" y="103"/>
                  </a:lnTo>
                  <a:lnTo>
                    <a:pt x="337" y="88"/>
                  </a:lnTo>
                  <a:lnTo>
                    <a:pt x="334" y="81"/>
                  </a:lnTo>
                  <a:lnTo>
                    <a:pt x="340" y="82"/>
                  </a:lnTo>
                  <a:lnTo>
                    <a:pt x="348" y="88"/>
                  </a:lnTo>
                  <a:lnTo>
                    <a:pt x="350" y="92"/>
                  </a:lnTo>
                  <a:lnTo>
                    <a:pt x="353" y="96"/>
                  </a:lnTo>
                  <a:lnTo>
                    <a:pt x="350" y="107"/>
                  </a:lnTo>
                  <a:lnTo>
                    <a:pt x="355" y="107"/>
                  </a:lnTo>
                  <a:lnTo>
                    <a:pt x="360" y="96"/>
                  </a:lnTo>
                  <a:lnTo>
                    <a:pt x="367" y="92"/>
                  </a:lnTo>
                  <a:lnTo>
                    <a:pt x="368" y="95"/>
                  </a:lnTo>
                  <a:lnTo>
                    <a:pt x="371" y="100"/>
                  </a:lnTo>
                  <a:lnTo>
                    <a:pt x="375" y="100"/>
                  </a:lnTo>
                  <a:lnTo>
                    <a:pt x="380" y="92"/>
                  </a:lnTo>
                  <a:lnTo>
                    <a:pt x="386" y="95"/>
                  </a:lnTo>
                  <a:lnTo>
                    <a:pt x="387" y="101"/>
                  </a:lnTo>
                  <a:lnTo>
                    <a:pt x="380" y="114"/>
                  </a:lnTo>
                  <a:lnTo>
                    <a:pt x="379" y="120"/>
                  </a:lnTo>
                  <a:lnTo>
                    <a:pt x="368" y="126"/>
                  </a:lnTo>
                  <a:lnTo>
                    <a:pt x="370" y="134"/>
                  </a:lnTo>
                  <a:lnTo>
                    <a:pt x="374" y="133"/>
                  </a:lnTo>
                  <a:lnTo>
                    <a:pt x="370" y="142"/>
                  </a:lnTo>
                  <a:lnTo>
                    <a:pt x="368" y="146"/>
                  </a:lnTo>
                  <a:lnTo>
                    <a:pt x="357" y="156"/>
                  </a:lnTo>
                  <a:lnTo>
                    <a:pt x="350" y="174"/>
                  </a:lnTo>
                  <a:lnTo>
                    <a:pt x="345" y="183"/>
                  </a:lnTo>
                  <a:lnTo>
                    <a:pt x="337" y="197"/>
                  </a:lnTo>
                  <a:lnTo>
                    <a:pt x="330" y="206"/>
                  </a:lnTo>
                  <a:lnTo>
                    <a:pt x="345" y="200"/>
                  </a:lnTo>
                  <a:lnTo>
                    <a:pt x="345" y="208"/>
                  </a:lnTo>
                  <a:lnTo>
                    <a:pt x="335" y="210"/>
                  </a:lnTo>
                  <a:lnTo>
                    <a:pt x="335" y="212"/>
                  </a:lnTo>
                  <a:lnTo>
                    <a:pt x="337" y="215"/>
                  </a:lnTo>
                  <a:lnTo>
                    <a:pt x="345" y="213"/>
                  </a:lnTo>
                  <a:lnTo>
                    <a:pt x="346" y="213"/>
                  </a:lnTo>
                  <a:lnTo>
                    <a:pt x="348" y="215"/>
                  </a:lnTo>
                  <a:lnTo>
                    <a:pt x="348" y="217"/>
                  </a:lnTo>
                  <a:lnTo>
                    <a:pt x="349" y="220"/>
                  </a:lnTo>
                  <a:lnTo>
                    <a:pt x="348" y="227"/>
                  </a:lnTo>
                  <a:lnTo>
                    <a:pt x="353" y="232"/>
                  </a:lnTo>
                  <a:lnTo>
                    <a:pt x="344" y="235"/>
                  </a:lnTo>
                  <a:lnTo>
                    <a:pt x="338" y="246"/>
                  </a:lnTo>
                  <a:lnTo>
                    <a:pt x="338" y="254"/>
                  </a:lnTo>
                  <a:lnTo>
                    <a:pt x="340" y="253"/>
                  </a:lnTo>
                  <a:lnTo>
                    <a:pt x="350" y="250"/>
                  </a:lnTo>
                  <a:lnTo>
                    <a:pt x="348" y="264"/>
                  </a:lnTo>
                  <a:lnTo>
                    <a:pt x="342" y="270"/>
                  </a:lnTo>
                  <a:lnTo>
                    <a:pt x="333" y="280"/>
                  </a:lnTo>
                  <a:lnTo>
                    <a:pt x="334" y="294"/>
                  </a:lnTo>
                  <a:lnTo>
                    <a:pt x="335" y="299"/>
                  </a:lnTo>
                  <a:lnTo>
                    <a:pt x="335" y="306"/>
                  </a:lnTo>
                  <a:lnTo>
                    <a:pt x="338" y="315"/>
                  </a:lnTo>
                  <a:lnTo>
                    <a:pt x="342" y="322"/>
                  </a:lnTo>
                  <a:lnTo>
                    <a:pt x="348" y="322"/>
                  </a:lnTo>
                  <a:lnTo>
                    <a:pt x="346" y="317"/>
                  </a:lnTo>
                  <a:lnTo>
                    <a:pt x="342" y="313"/>
                  </a:lnTo>
                  <a:lnTo>
                    <a:pt x="342" y="300"/>
                  </a:lnTo>
                  <a:lnTo>
                    <a:pt x="348" y="300"/>
                  </a:lnTo>
                  <a:lnTo>
                    <a:pt x="355" y="302"/>
                  </a:lnTo>
                  <a:lnTo>
                    <a:pt x="349" y="313"/>
                  </a:lnTo>
                  <a:lnTo>
                    <a:pt x="349" y="314"/>
                  </a:lnTo>
                  <a:lnTo>
                    <a:pt x="357" y="315"/>
                  </a:lnTo>
                  <a:lnTo>
                    <a:pt x="359" y="315"/>
                  </a:lnTo>
                  <a:lnTo>
                    <a:pt x="360" y="315"/>
                  </a:lnTo>
                  <a:lnTo>
                    <a:pt x="364" y="303"/>
                  </a:lnTo>
                  <a:lnTo>
                    <a:pt x="367" y="284"/>
                  </a:lnTo>
                  <a:lnTo>
                    <a:pt x="374" y="275"/>
                  </a:lnTo>
                  <a:lnTo>
                    <a:pt x="375" y="272"/>
                  </a:lnTo>
                  <a:lnTo>
                    <a:pt x="380" y="260"/>
                  </a:lnTo>
                  <a:lnTo>
                    <a:pt x="383" y="253"/>
                  </a:lnTo>
                  <a:lnTo>
                    <a:pt x="385" y="249"/>
                  </a:lnTo>
                  <a:lnTo>
                    <a:pt x="372" y="249"/>
                  </a:lnTo>
                  <a:lnTo>
                    <a:pt x="370" y="245"/>
                  </a:lnTo>
                  <a:lnTo>
                    <a:pt x="374" y="234"/>
                  </a:lnTo>
                  <a:lnTo>
                    <a:pt x="379" y="223"/>
                  </a:lnTo>
                  <a:lnTo>
                    <a:pt x="391" y="195"/>
                  </a:lnTo>
                  <a:lnTo>
                    <a:pt x="406" y="165"/>
                  </a:lnTo>
                  <a:lnTo>
                    <a:pt x="408" y="150"/>
                  </a:lnTo>
                  <a:lnTo>
                    <a:pt x="409" y="137"/>
                  </a:lnTo>
                  <a:lnTo>
                    <a:pt x="419" y="112"/>
                  </a:lnTo>
                  <a:lnTo>
                    <a:pt x="432" y="82"/>
                  </a:lnTo>
                  <a:lnTo>
                    <a:pt x="446" y="59"/>
                  </a:lnTo>
                  <a:lnTo>
                    <a:pt x="450" y="62"/>
                  </a:lnTo>
                  <a:lnTo>
                    <a:pt x="454" y="65"/>
                  </a:lnTo>
                  <a:lnTo>
                    <a:pt x="454" y="92"/>
                  </a:lnTo>
                  <a:lnTo>
                    <a:pt x="461" y="92"/>
                  </a:lnTo>
                  <a:lnTo>
                    <a:pt x="462" y="116"/>
                  </a:lnTo>
                  <a:lnTo>
                    <a:pt x="456" y="127"/>
                  </a:lnTo>
                  <a:lnTo>
                    <a:pt x="436" y="145"/>
                  </a:lnTo>
                  <a:lnTo>
                    <a:pt x="435" y="149"/>
                  </a:lnTo>
                  <a:lnTo>
                    <a:pt x="435" y="148"/>
                  </a:lnTo>
                  <a:lnTo>
                    <a:pt x="450" y="142"/>
                  </a:lnTo>
                  <a:lnTo>
                    <a:pt x="464" y="144"/>
                  </a:lnTo>
                  <a:lnTo>
                    <a:pt x="465" y="160"/>
                  </a:lnTo>
                  <a:lnTo>
                    <a:pt x="465" y="161"/>
                  </a:lnTo>
                  <a:lnTo>
                    <a:pt x="465" y="174"/>
                  </a:lnTo>
                  <a:lnTo>
                    <a:pt x="465" y="191"/>
                  </a:lnTo>
                  <a:lnTo>
                    <a:pt x="465" y="215"/>
                  </a:lnTo>
                  <a:lnTo>
                    <a:pt x="465" y="221"/>
                  </a:lnTo>
                  <a:lnTo>
                    <a:pt x="471" y="213"/>
                  </a:lnTo>
                  <a:lnTo>
                    <a:pt x="473" y="202"/>
                  </a:lnTo>
                  <a:lnTo>
                    <a:pt x="475" y="202"/>
                  </a:lnTo>
                  <a:lnTo>
                    <a:pt x="481" y="201"/>
                  </a:lnTo>
                  <a:lnTo>
                    <a:pt x="486" y="185"/>
                  </a:lnTo>
                  <a:lnTo>
                    <a:pt x="492" y="185"/>
                  </a:lnTo>
                  <a:lnTo>
                    <a:pt x="501" y="185"/>
                  </a:lnTo>
                  <a:lnTo>
                    <a:pt x="507" y="179"/>
                  </a:lnTo>
                  <a:lnTo>
                    <a:pt x="495" y="164"/>
                  </a:lnTo>
                  <a:lnTo>
                    <a:pt x="499" y="157"/>
                  </a:lnTo>
                  <a:lnTo>
                    <a:pt x="494" y="157"/>
                  </a:lnTo>
                  <a:lnTo>
                    <a:pt x="501" y="145"/>
                  </a:lnTo>
                  <a:lnTo>
                    <a:pt x="502" y="145"/>
                  </a:lnTo>
                  <a:lnTo>
                    <a:pt x="516" y="149"/>
                  </a:lnTo>
                  <a:lnTo>
                    <a:pt x="518" y="149"/>
                  </a:lnTo>
                  <a:lnTo>
                    <a:pt x="518" y="146"/>
                  </a:lnTo>
                  <a:lnTo>
                    <a:pt x="517" y="144"/>
                  </a:lnTo>
                  <a:lnTo>
                    <a:pt x="501" y="137"/>
                  </a:lnTo>
                  <a:lnTo>
                    <a:pt x="502" y="133"/>
                  </a:lnTo>
                  <a:lnTo>
                    <a:pt x="505" y="127"/>
                  </a:lnTo>
                  <a:lnTo>
                    <a:pt x="506" y="125"/>
                  </a:lnTo>
                  <a:lnTo>
                    <a:pt x="496" y="120"/>
                  </a:lnTo>
                  <a:lnTo>
                    <a:pt x="499" y="108"/>
                  </a:lnTo>
                  <a:lnTo>
                    <a:pt x="516" y="110"/>
                  </a:lnTo>
                  <a:lnTo>
                    <a:pt x="518" y="103"/>
                  </a:lnTo>
                  <a:lnTo>
                    <a:pt x="511" y="100"/>
                  </a:lnTo>
                  <a:lnTo>
                    <a:pt x="510" y="86"/>
                  </a:lnTo>
                  <a:lnTo>
                    <a:pt x="526" y="86"/>
                  </a:lnTo>
                  <a:lnTo>
                    <a:pt x="546" y="86"/>
                  </a:lnTo>
                  <a:lnTo>
                    <a:pt x="535" y="82"/>
                  </a:lnTo>
                  <a:lnTo>
                    <a:pt x="525" y="78"/>
                  </a:lnTo>
                  <a:lnTo>
                    <a:pt x="524" y="71"/>
                  </a:lnTo>
                  <a:lnTo>
                    <a:pt x="516" y="58"/>
                  </a:lnTo>
                  <a:lnTo>
                    <a:pt x="503" y="69"/>
                  </a:lnTo>
                  <a:lnTo>
                    <a:pt x="492" y="59"/>
                  </a:lnTo>
                  <a:lnTo>
                    <a:pt x="491" y="50"/>
                  </a:lnTo>
                  <a:lnTo>
                    <a:pt x="506" y="54"/>
                  </a:lnTo>
                  <a:lnTo>
                    <a:pt x="502" y="44"/>
                  </a:lnTo>
                  <a:lnTo>
                    <a:pt x="495" y="39"/>
                  </a:lnTo>
                  <a:lnTo>
                    <a:pt x="496" y="30"/>
                  </a:lnTo>
                  <a:lnTo>
                    <a:pt x="516" y="33"/>
                  </a:lnTo>
                  <a:lnTo>
                    <a:pt x="525" y="50"/>
                  </a:lnTo>
                  <a:lnTo>
                    <a:pt x="526" y="29"/>
                  </a:lnTo>
                  <a:lnTo>
                    <a:pt x="517" y="21"/>
                  </a:lnTo>
                  <a:lnTo>
                    <a:pt x="517" y="10"/>
                  </a:lnTo>
                  <a:lnTo>
                    <a:pt x="521" y="7"/>
                  </a:lnTo>
                  <a:lnTo>
                    <a:pt x="524" y="2"/>
                  </a:lnTo>
                  <a:lnTo>
                    <a:pt x="525" y="2"/>
                  </a:lnTo>
                  <a:lnTo>
                    <a:pt x="535" y="5"/>
                  </a:lnTo>
                  <a:lnTo>
                    <a:pt x="533" y="18"/>
                  </a:lnTo>
                  <a:lnTo>
                    <a:pt x="540" y="14"/>
                  </a:lnTo>
                  <a:lnTo>
                    <a:pt x="543" y="18"/>
                  </a:lnTo>
                  <a:lnTo>
                    <a:pt x="546" y="20"/>
                  </a:lnTo>
                  <a:lnTo>
                    <a:pt x="558" y="7"/>
                  </a:lnTo>
                  <a:lnTo>
                    <a:pt x="563" y="13"/>
                  </a:lnTo>
                  <a:lnTo>
                    <a:pt x="570" y="2"/>
                  </a:lnTo>
                  <a:lnTo>
                    <a:pt x="570" y="0"/>
                  </a:lnTo>
                  <a:lnTo>
                    <a:pt x="580" y="5"/>
                  </a:lnTo>
                  <a:lnTo>
                    <a:pt x="580" y="6"/>
                  </a:lnTo>
                  <a:close/>
                </a:path>
              </a:pathLst>
            </a:custGeom>
            <a:solidFill>
              <a:srgbClr val="A9CDF3"/>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sp>
        <p:nvSpPr>
          <p:cNvPr id="23" name="TekstSylinder 22">
            <a:extLst>
              <a:ext uri="{FF2B5EF4-FFF2-40B4-BE49-F238E27FC236}">
                <a16:creationId xmlns:a16="http://schemas.microsoft.com/office/drawing/2014/main" id="{633948C9-8ED7-4627-BD5E-2C8E2E3D90C6}"/>
              </a:ext>
            </a:extLst>
          </p:cNvPr>
          <p:cNvSpPr txBox="1"/>
          <p:nvPr/>
        </p:nvSpPr>
        <p:spPr>
          <a:xfrm>
            <a:off x="7058894" y="915839"/>
            <a:ext cx="124078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Finnmark</a:t>
            </a:r>
            <a:endParaRPr lang="nb-NO" sz="1200" b="1">
              <a:solidFill>
                <a:srgbClr val="333399"/>
              </a:solidFill>
              <a:latin typeface="Roboto" panose="020B0604020202020204" charset="0"/>
              <a:ea typeface="Roboto" panose="020B0604020202020204" charset="0"/>
            </a:endParaRPr>
          </a:p>
        </p:txBody>
      </p:sp>
      <p:sp>
        <p:nvSpPr>
          <p:cNvPr id="24" name="TekstSylinder 23">
            <a:extLst>
              <a:ext uri="{FF2B5EF4-FFF2-40B4-BE49-F238E27FC236}">
                <a16:creationId xmlns:a16="http://schemas.microsoft.com/office/drawing/2014/main" id="{DBFEC44C-79A4-4C22-9E70-2602BCDB7B51}"/>
              </a:ext>
            </a:extLst>
          </p:cNvPr>
          <p:cNvSpPr txBox="1"/>
          <p:nvPr/>
        </p:nvSpPr>
        <p:spPr>
          <a:xfrm>
            <a:off x="6188040" y="1399847"/>
            <a:ext cx="1132923"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Nordland	</a:t>
            </a:r>
            <a:endParaRPr lang="nb-NO" sz="1200" b="1" dirty="0">
              <a:solidFill>
                <a:srgbClr val="333399"/>
              </a:solidFill>
              <a:latin typeface="Roboto" panose="020B0604020202020204" charset="0"/>
              <a:ea typeface="Roboto" panose="020B0604020202020204" charset="0"/>
            </a:endParaRPr>
          </a:p>
        </p:txBody>
      </p:sp>
      <p:sp>
        <p:nvSpPr>
          <p:cNvPr id="25" name="TekstSylinder 24">
            <a:extLst>
              <a:ext uri="{FF2B5EF4-FFF2-40B4-BE49-F238E27FC236}">
                <a16:creationId xmlns:a16="http://schemas.microsoft.com/office/drawing/2014/main" id="{E86662CE-B983-47B6-9F9F-198BB04471A3}"/>
              </a:ext>
            </a:extLst>
          </p:cNvPr>
          <p:cNvSpPr txBox="1"/>
          <p:nvPr/>
        </p:nvSpPr>
        <p:spPr>
          <a:xfrm>
            <a:off x="5460478" y="3905900"/>
            <a:ext cx="1175563"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Akershus	</a:t>
            </a:r>
            <a:endParaRPr lang="nb-NO" sz="1200" b="1">
              <a:solidFill>
                <a:srgbClr val="333399"/>
              </a:solidFill>
              <a:latin typeface="Roboto" panose="020B0604020202020204" charset="0"/>
              <a:ea typeface="Roboto" panose="020B0604020202020204" charset="0"/>
            </a:endParaRPr>
          </a:p>
        </p:txBody>
      </p:sp>
      <p:sp>
        <p:nvSpPr>
          <p:cNvPr id="26" name="TekstSylinder 25">
            <a:extLst>
              <a:ext uri="{FF2B5EF4-FFF2-40B4-BE49-F238E27FC236}">
                <a16:creationId xmlns:a16="http://schemas.microsoft.com/office/drawing/2014/main" id="{6DA96317-FC33-4C8C-8F98-10C354CFF10F}"/>
              </a:ext>
            </a:extLst>
          </p:cNvPr>
          <p:cNvSpPr txBox="1"/>
          <p:nvPr/>
        </p:nvSpPr>
        <p:spPr>
          <a:xfrm>
            <a:off x="5700771" y="2936703"/>
            <a:ext cx="122101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Trøndelag</a:t>
            </a:r>
            <a:endParaRPr lang="nb-NO" sz="1200" b="1">
              <a:solidFill>
                <a:srgbClr val="333399"/>
              </a:solidFill>
              <a:latin typeface="Roboto" panose="020B0604020202020204" charset="0"/>
              <a:ea typeface="Roboto" panose="020B0604020202020204" charset="0"/>
            </a:endParaRPr>
          </a:p>
        </p:txBody>
      </p:sp>
      <p:sp>
        <p:nvSpPr>
          <p:cNvPr id="27" name="TekstSylinder 26">
            <a:extLst>
              <a:ext uri="{FF2B5EF4-FFF2-40B4-BE49-F238E27FC236}">
                <a16:creationId xmlns:a16="http://schemas.microsoft.com/office/drawing/2014/main" id="{B6E4AEF7-9391-47A9-8968-AF462EC8D48C}"/>
              </a:ext>
            </a:extLst>
          </p:cNvPr>
          <p:cNvSpPr txBox="1"/>
          <p:nvPr/>
        </p:nvSpPr>
        <p:spPr>
          <a:xfrm>
            <a:off x="4400066" y="845574"/>
            <a:ext cx="92393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Troms</a:t>
            </a:r>
            <a:endParaRPr lang="nb-NO" sz="1200" b="1">
              <a:solidFill>
                <a:srgbClr val="333399"/>
              </a:solidFill>
              <a:latin typeface="Roboto" panose="020B0604020202020204" charset="0"/>
              <a:ea typeface="Roboto" panose="020B0604020202020204" charset="0"/>
            </a:endParaRPr>
          </a:p>
        </p:txBody>
      </p:sp>
      <p:sp>
        <p:nvSpPr>
          <p:cNvPr id="28" name="TekstSylinder 27">
            <a:extLst>
              <a:ext uri="{FF2B5EF4-FFF2-40B4-BE49-F238E27FC236}">
                <a16:creationId xmlns:a16="http://schemas.microsoft.com/office/drawing/2014/main" id="{32612DDB-9D55-4EE2-BA58-4F379AF1282B}"/>
              </a:ext>
            </a:extLst>
          </p:cNvPr>
          <p:cNvSpPr txBox="1"/>
          <p:nvPr/>
        </p:nvSpPr>
        <p:spPr>
          <a:xfrm>
            <a:off x="5532179" y="4466575"/>
            <a:ext cx="1282971"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Østfold</a:t>
            </a:r>
            <a:endParaRPr lang="nb-NO" sz="1200" b="1">
              <a:solidFill>
                <a:srgbClr val="333399"/>
              </a:solidFill>
              <a:latin typeface="Roboto" panose="020B0604020202020204" charset="0"/>
              <a:ea typeface="Roboto" panose="020B0604020202020204" charset="0"/>
            </a:endParaRPr>
          </a:p>
        </p:txBody>
      </p:sp>
      <p:sp>
        <p:nvSpPr>
          <p:cNvPr id="29" name="TekstSylinder 28">
            <a:extLst>
              <a:ext uri="{FF2B5EF4-FFF2-40B4-BE49-F238E27FC236}">
                <a16:creationId xmlns:a16="http://schemas.microsoft.com/office/drawing/2014/main" id="{8AE5EBA3-3FBA-4673-ABA8-E675C29EA718}"/>
              </a:ext>
            </a:extLst>
          </p:cNvPr>
          <p:cNvSpPr txBox="1"/>
          <p:nvPr/>
        </p:nvSpPr>
        <p:spPr>
          <a:xfrm>
            <a:off x="5330130" y="3252508"/>
            <a:ext cx="1327283"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Oppland</a:t>
            </a:r>
            <a:endParaRPr lang="nb-NO" sz="1200" b="1">
              <a:solidFill>
                <a:srgbClr val="333399"/>
              </a:solidFill>
              <a:latin typeface="Roboto" panose="020B0604020202020204" charset="0"/>
              <a:ea typeface="Roboto" panose="020B0604020202020204" charset="0"/>
            </a:endParaRPr>
          </a:p>
        </p:txBody>
      </p:sp>
      <p:sp>
        <p:nvSpPr>
          <p:cNvPr id="30" name="TekstSylinder 29">
            <a:extLst>
              <a:ext uri="{FF2B5EF4-FFF2-40B4-BE49-F238E27FC236}">
                <a16:creationId xmlns:a16="http://schemas.microsoft.com/office/drawing/2014/main" id="{F4FF4DA7-A223-4C1F-A84A-6312DEDDBC13}"/>
              </a:ext>
            </a:extLst>
          </p:cNvPr>
          <p:cNvSpPr txBox="1"/>
          <p:nvPr/>
        </p:nvSpPr>
        <p:spPr>
          <a:xfrm>
            <a:off x="5646602" y="3526035"/>
            <a:ext cx="1168729"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Hedmark	</a:t>
            </a:r>
            <a:endParaRPr lang="nb-NO" sz="1200" b="1">
              <a:solidFill>
                <a:srgbClr val="333399"/>
              </a:solidFill>
              <a:latin typeface="Roboto" panose="020B0604020202020204" charset="0"/>
              <a:ea typeface="Roboto" panose="020B0604020202020204" charset="0"/>
            </a:endParaRPr>
          </a:p>
        </p:txBody>
      </p:sp>
      <p:sp>
        <p:nvSpPr>
          <p:cNvPr id="31" name="TekstSylinder 30">
            <a:extLst>
              <a:ext uri="{FF2B5EF4-FFF2-40B4-BE49-F238E27FC236}">
                <a16:creationId xmlns:a16="http://schemas.microsoft.com/office/drawing/2014/main" id="{BBE0AB44-630D-43C5-91FE-1B2C40E6B467}"/>
              </a:ext>
            </a:extLst>
          </p:cNvPr>
          <p:cNvSpPr txBox="1"/>
          <p:nvPr/>
        </p:nvSpPr>
        <p:spPr>
          <a:xfrm>
            <a:off x="5429824" y="4186384"/>
            <a:ext cx="1038126" cy="307777"/>
          </a:xfrm>
          <a:prstGeom prst="rect">
            <a:avLst/>
          </a:prstGeom>
          <a:noFill/>
        </p:spPr>
        <p:txBody>
          <a:bodyPr wrap="square" rtlCol="0">
            <a:spAutoFit/>
          </a:bodyPr>
          <a:lstStyle/>
          <a:p>
            <a:pPr defTabSz="457178"/>
            <a:r>
              <a:rPr lang="nb-NO" sz="1400" b="1" dirty="0">
                <a:solidFill>
                  <a:srgbClr val="004C9C"/>
                </a:solidFill>
                <a:latin typeface="Roboto" panose="020B0604020202020204" charset="0"/>
                <a:ea typeface="Roboto" panose="020B0604020202020204" charset="0"/>
              </a:rPr>
              <a:t>Oslo</a:t>
            </a:r>
          </a:p>
        </p:txBody>
      </p:sp>
      <p:sp>
        <p:nvSpPr>
          <p:cNvPr id="32" name="TekstSylinder 31">
            <a:extLst>
              <a:ext uri="{FF2B5EF4-FFF2-40B4-BE49-F238E27FC236}">
                <a16:creationId xmlns:a16="http://schemas.microsoft.com/office/drawing/2014/main" id="{5704DAB3-A41D-4213-9C37-A0B91549C4AA}"/>
              </a:ext>
            </a:extLst>
          </p:cNvPr>
          <p:cNvSpPr txBox="1"/>
          <p:nvPr/>
        </p:nvSpPr>
        <p:spPr>
          <a:xfrm>
            <a:off x="5121906" y="4679109"/>
            <a:ext cx="117877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Vestfold</a:t>
            </a:r>
            <a:endParaRPr lang="nb-NO" sz="1200" b="1">
              <a:solidFill>
                <a:srgbClr val="333399"/>
              </a:solidFill>
              <a:latin typeface="Roboto" panose="020B0604020202020204" charset="0"/>
              <a:ea typeface="Roboto" panose="020B0604020202020204" charset="0"/>
            </a:endParaRPr>
          </a:p>
        </p:txBody>
      </p:sp>
      <p:sp>
        <p:nvSpPr>
          <p:cNvPr id="33" name="TekstSylinder 32">
            <a:extLst>
              <a:ext uri="{FF2B5EF4-FFF2-40B4-BE49-F238E27FC236}">
                <a16:creationId xmlns:a16="http://schemas.microsoft.com/office/drawing/2014/main" id="{6308A16A-99E8-4951-A775-2455700BA21A}"/>
              </a:ext>
            </a:extLst>
          </p:cNvPr>
          <p:cNvSpPr txBox="1"/>
          <p:nvPr/>
        </p:nvSpPr>
        <p:spPr>
          <a:xfrm>
            <a:off x="4396387" y="4920358"/>
            <a:ext cx="137159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Aust-Agder</a:t>
            </a:r>
            <a:endParaRPr lang="nb-NO" sz="1200" b="1">
              <a:solidFill>
                <a:srgbClr val="333399"/>
              </a:solidFill>
              <a:latin typeface="Roboto" panose="020B0604020202020204" charset="0"/>
              <a:ea typeface="Roboto" panose="020B0604020202020204" charset="0"/>
            </a:endParaRPr>
          </a:p>
        </p:txBody>
      </p:sp>
      <p:cxnSp>
        <p:nvCxnSpPr>
          <p:cNvPr id="34" name="Kobling: vinkel 33">
            <a:extLst>
              <a:ext uri="{FF2B5EF4-FFF2-40B4-BE49-F238E27FC236}">
                <a16:creationId xmlns:a16="http://schemas.microsoft.com/office/drawing/2014/main" id="{717C79EB-22F7-4B5B-8329-61EE68ED25D5}"/>
              </a:ext>
            </a:extLst>
          </p:cNvPr>
          <p:cNvCxnSpPr>
            <a:cxnSpLocks/>
            <a:stCxn id="33" idx="1"/>
          </p:cNvCxnSpPr>
          <p:nvPr/>
        </p:nvCxnSpPr>
        <p:spPr>
          <a:xfrm rot="10800000">
            <a:off x="4220211" y="4887828"/>
            <a:ext cx="176177" cy="171031"/>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5" name="Kobling: vinkel 34">
            <a:extLst>
              <a:ext uri="{FF2B5EF4-FFF2-40B4-BE49-F238E27FC236}">
                <a16:creationId xmlns:a16="http://schemas.microsoft.com/office/drawing/2014/main" id="{5FDD92B2-C6FA-4328-A8CE-A7A491FD4F23}"/>
              </a:ext>
            </a:extLst>
          </p:cNvPr>
          <p:cNvCxnSpPr>
            <a:cxnSpLocks/>
          </p:cNvCxnSpPr>
          <p:nvPr/>
        </p:nvCxnSpPr>
        <p:spPr>
          <a:xfrm rot="10800000" flipV="1">
            <a:off x="4853998" y="4595140"/>
            <a:ext cx="676286" cy="50774"/>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6" name="Kobling: vinkel 35">
            <a:extLst>
              <a:ext uri="{FF2B5EF4-FFF2-40B4-BE49-F238E27FC236}">
                <a16:creationId xmlns:a16="http://schemas.microsoft.com/office/drawing/2014/main" id="{76362C52-B855-497E-B511-67F4B2E1B4E0}"/>
              </a:ext>
            </a:extLst>
          </p:cNvPr>
          <p:cNvCxnSpPr>
            <a:cxnSpLocks/>
          </p:cNvCxnSpPr>
          <p:nvPr/>
        </p:nvCxnSpPr>
        <p:spPr>
          <a:xfrm rot="10800000" flipV="1">
            <a:off x="4838105" y="4036690"/>
            <a:ext cx="616197" cy="281623"/>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7" name="Kobling: vinkel 36">
            <a:extLst>
              <a:ext uri="{FF2B5EF4-FFF2-40B4-BE49-F238E27FC236}">
                <a16:creationId xmlns:a16="http://schemas.microsoft.com/office/drawing/2014/main" id="{DA3CDC07-65EB-4862-BDA0-DD476F0023B3}"/>
              </a:ext>
            </a:extLst>
          </p:cNvPr>
          <p:cNvCxnSpPr>
            <a:cxnSpLocks/>
          </p:cNvCxnSpPr>
          <p:nvPr/>
        </p:nvCxnSpPr>
        <p:spPr>
          <a:xfrm rot="10800000" flipV="1">
            <a:off x="4970740" y="3643373"/>
            <a:ext cx="670116" cy="292883"/>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8" name="Kobling: vinkel 37">
            <a:extLst>
              <a:ext uri="{FF2B5EF4-FFF2-40B4-BE49-F238E27FC236}">
                <a16:creationId xmlns:a16="http://schemas.microsoft.com/office/drawing/2014/main" id="{2682EE9D-E36E-4AF9-8155-00ACA7FC29E7}"/>
              </a:ext>
            </a:extLst>
          </p:cNvPr>
          <p:cNvCxnSpPr>
            <a:cxnSpLocks/>
          </p:cNvCxnSpPr>
          <p:nvPr/>
        </p:nvCxnSpPr>
        <p:spPr>
          <a:xfrm rot="10800000" flipV="1">
            <a:off x="4551003" y="3374544"/>
            <a:ext cx="779128" cy="302165"/>
          </a:xfrm>
          <a:prstGeom prst="bentConnector3">
            <a:avLst>
              <a:gd name="adj1" fmla="val 22493"/>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ACC1BE4B-99F2-40C2-BCC4-1473DE1A8E25}"/>
              </a:ext>
            </a:extLst>
          </p:cNvPr>
          <p:cNvCxnSpPr>
            <a:cxnSpLocks/>
          </p:cNvCxnSpPr>
          <p:nvPr/>
        </p:nvCxnSpPr>
        <p:spPr>
          <a:xfrm rot="10800000" flipV="1">
            <a:off x="4756737" y="4356405"/>
            <a:ext cx="627262" cy="40009"/>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F0822178-EAFA-4F4B-BB71-4C48DF88E2CD}"/>
              </a:ext>
            </a:extLst>
          </p:cNvPr>
          <p:cNvCxnSpPr>
            <a:cxnSpLocks/>
          </p:cNvCxnSpPr>
          <p:nvPr/>
        </p:nvCxnSpPr>
        <p:spPr>
          <a:xfrm flipH="1">
            <a:off x="4978678" y="3062167"/>
            <a:ext cx="705962" cy="0"/>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369BC14B-C64A-466F-85E2-D7E2ABA091FF}"/>
              </a:ext>
            </a:extLst>
          </p:cNvPr>
          <p:cNvCxnSpPr>
            <a:cxnSpLocks/>
          </p:cNvCxnSpPr>
          <p:nvPr/>
        </p:nvCxnSpPr>
        <p:spPr>
          <a:xfrm flipH="1" flipV="1">
            <a:off x="5740363" y="1516434"/>
            <a:ext cx="443684" cy="1"/>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3" name="Rett linje 42">
            <a:extLst>
              <a:ext uri="{FF2B5EF4-FFF2-40B4-BE49-F238E27FC236}">
                <a16:creationId xmlns:a16="http://schemas.microsoft.com/office/drawing/2014/main" id="{D4D5BC9F-BD6B-43F7-9FF0-8B1DF78DBDC6}"/>
              </a:ext>
            </a:extLst>
          </p:cNvPr>
          <p:cNvCxnSpPr>
            <a:cxnSpLocks/>
          </p:cNvCxnSpPr>
          <p:nvPr/>
        </p:nvCxnSpPr>
        <p:spPr>
          <a:xfrm flipH="1" flipV="1">
            <a:off x="6795541" y="778672"/>
            <a:ext cx="263353" cy="254777"/>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4" name="Rett linje 43">
            <a:extLst>
              <a:ext uri="{FF2B5EF4-FFF2-40B4-BE49-F238E27FC236}">
                <a16:creationId xmlns:a16="http://schemas.microsoft.com/office/drawing/2014/main" id="{7D80A171-3030-4DE2-8714-031FCFF4FC9B}"/>
              </a:ext>
            </a:extLst>
          </p:cNvPr>
          <p:cNvCxnSpPr>
            <a:cxnSpLocks/>
          </p:cNvCxnSpPr>
          <p:nvPr/>
        </p:nvCxnSpPr>
        <p:spPr>
          <a:xfrm>
            <a:off x="5410994" y="974843"/>
            <a:ext cx="685851" cy="0"/>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5" name="Kobling: vinkel 44">
            <a:extLst>
              <a:ext uri="{FF2B5EF4-FFF2-40B4-BE49-F238E27FC236}">
                <a16:creationId xmlns:a16="http://schemas.microsoft.com/office/drawing/2014/main" id="{530D9585-AD87-4DC1-A2FC-494AE8282E49}"/>
              </a:ext>
            </a:extLst>
          </p:cNvPr>
          <p:cNvCxnSpPr>
            <a:cxnSpLocks/>
          </p:cNvCxnSpPr>
          <p:nvPr/>
        </p:nvCxnSpPr>
        <p:spPr>
          <a:xfrm rot="10800000">
            <a:off x="4621800" y="4667216"/>
            <a:ext cx="498485" cy="142446"/>
          </a:xfrm>
          <a:prstGeom prst="bentConnector3">
            <a:avLst>
              <a:gd name="adj1" fmla="val 100158"/>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88" name="TekstSylinder 87">
            <a:extLst>
              <a:ext uri="{FF2B5EF4-FFF2-40B4-BE49-F238E27FC236}">
                <a16:creationId xmlns:a16="http://schemas.microsoft.com/office/drawing/2014/main" id="{80C879E8-E30E-472C-B42C-7D4731460D40}"/>
              </a:ext>
            </a:extLst>
          </p:cNvPr>
          <p:cNvSpPr txBox="1"/>
          <p:nvPr/>
        </p:nvSpPr>
        <p:spPr>
          <a:xfrm>
            <a:off x="1597949" y="3709341"/>
            <a:ext cx="1584133" cy="307777"/>
          </a:xfrm>
          <a:prstGeom prst="rect">
            <a:avLst/>
          </a:prstGeom>
          <a:noFill/>
        </p:spPr>
        <p:txBody>
          <a:bodyPr wrap="square" rtlCol="0">
            <a:spAutoFit/>
          </a:bodyPr>
          <a:lstStyle/>
          <a:p>
            <a:pPr defTabSz="457178"/>
            <a:r>
              <a:rPr lang="nb-NO" sz="1400" b="1" dirty="0">
                <a:solidFill>
                  <a:srgbClr val="004C9C"/>
                </a:solidFill>
                <a:latin typeface="Roboto" panose="020B0604020202020204" charset="0"/>
                <a:ea typeface="Roboto" panose="020B0604020202020204" charset="0"/>
              </a:rPr>
              <a:t>Hordaland  </a:t>
            </a:r>
          </a:p>
        </p:txBody>
      </p:sp>
      <p:sp>
        <p:nvSpPr>
          <p:cNvPr id="89" name="TekstSylinder 88">
            <a:extLst>
              <a:ext uri="{FF2B5EF4-FFF2-40B4-BE49-F238E27FC236}">
                <a16:creationId xmlns:a16="http://schemas.microsoft.com/office/drawing/2014/main" id="{50EB6846-395C-4C30-B8A6-0C854028CE52}"/>
              </a:ext>
            </a:extLst>
          </p:cNvPr>
          <p:cNvSpPr txBox="1"/>
          <p:nvPr/>
        </p:nvSpPr>
        <p:spPr>
          <a:xfrm>
            <a:off x="1983016" y="4629582"/>
            <a:ext cx="1200122"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Rogaland</a:t>
            </a:r>
            <a:endParaRPr lang="nb-NO" sz="1200" b="1">
              <a:solidFill>
                <a:srgbClr val="333399"/>
              </a:solidFill>
              <a:latin typeface="Roboto" panose="020B0604020202020204" charset="0"/>
              <a:ea typeface="Roboto" panose="020B0604020202020204" charset="0"/>
            </a:endParaRPr>
          </a:p>
        </p:txBody>
      </p:sp>
      <p:sp>
        <p:nvSpPr>
          <p:cNvPr id="90" name="TekstSylinder 89">
            <a:extLst>
              <a:ext uri="{FF2B5EF4-FFF2-40B4-BE49-F238E27FC236}">
                <a16:creationId xmlns:a16="http://schemas.microsoft.com/office/drawing/2014/main" id="{36B604D6-C1CB-4A45-B731-E8DE89673CD0}"/>
              </a:ext>
            </a:extLst>
          </p:cNvPr>
          <p:cNvSpPr txBox="1"/>
          <p:nvPr/>
        </p:nvSpPr>
        <p:spPr>
          <a:xfrm>
            <a:off x="1983017" y="3037750"/>
            <a:ext cx="1815925"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Møre og Romsdal</a:t>
            </a:r>
            <a:endParaRPr lang="nb-NO" sz="1200" b="1" dirty="0">
              <a:solidFill>
                <a:srgbClr val="333399"/>
              </a:solidFill>
              <a:latin typeface="Roboto" panose="020B0604020202020204" charset="0"/>
              <a:ea typeface="Roboto" panose="020B0604020202020204" charset="0"/>
            </a:endParaRPr>
          </a:p>
        </p:txBody>
      </p:sp>
      <p:sp>
        <p:nvSpPr>
          <p:cNvPr id="91" name="TekstSylinder 90">
            <a:extLst>
              <a:ext uri="{FF2B5EF4-FFF2-40B4-BE49-F238E27FC236}">
                <a16:creationId xmlns:a16="http://schemas.microsoft.com/office/drawing/2014/main" id="{9979C330-CB70-4213-8ACB-6FA8C2834B43}"/>
              </a:ext>
            </a:extLst>
          </p:cNvPr>
          <p:cNvSpPr txBox="1"/>
          <p:nvPr/>
        </p:nvSpPr>
        <p:spPr>
          <a:xfrm>
            <a:off x="2229582" y="4895244"/>
            <a:ext cx="1246318"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Vest-Agder</a:t>
            </a:r>
            <a:endParaRPr lang="nb-NO" sz="1200" b="1">
              <a:solidFill>
                <a:srgbClr val="333399"/>
              </a:solidFill>
              <a:latin typeface="Roboto" panose="020B0604020202020204" charset="0"/>
              <a:ea typeface="Roboto" panose="020B0604020202020204" charset="0"/>
            </a:endParaRPr>
          </a:p>
        </p:txBody>
      </p:sp>
      <p:sp>
        <p:nvSpPr>
          <p:cNvPr id="92" name="TekstSylinder 91">
            <a:extLst>
              <a:ext uri="{FF2B5EF4-FFF2-40B4-BE49-F238E27FC236}">
                <a16:creationId xmlns:a16="http://schemas.microsoft.com/office/drawing/2014/main" id="{9F148D01-E7B6-427C-AAC7-0C4A0F8455F4}"/>
              </a:ext>
            </a:extLst>
          </p:cNvPr>
          <p:cNvSpPr txBox="1"/>
          <p:nvPr/>
        </p:nvSpPr>
        <p:spPr>
          <a:xfrm>
            <a:off x="1584288" y="3359865"/>
            <a:ext cx="1815924"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Sogn og Fjordane</a:t>
            </a:r>
            <a:endParaRPr lang="nb-NO" sz="1200" b="1" dirty="0">
              <a:solidFill>
                <a:srgbClr val="333399"/>
              </a:solidFill>
              <a:latin typeface="Roboto" panose="020B0604020202020204" charset="0"/>
              <a:ea typeface="Roboto" panose="020B0604020202020204" charset="0"/>
            </a:endParaRPr>
          </a:p>
        </p:txBody>
      </p:sp>
      <p:sp>
        <p:nvSpPr>
          <p:cNvPr id="93" name="TekstSylinder 92">
            <a:extLst>
              <a:ext uri="{FF2B5EF4-FFF2-40B4-BE49-F238E27FC236}">
                <a16:creationId xmlns:a16="http://schemas.microsoft.com/office/drawing/2014/main" id="{DCFF1CDB-D490-4468-82D6-5C55611AE12F}"/>
              </a:ext>
            </a:extLst>
          </p:cNvPr>
          <p:cNvSpPr txBox="1"/>
          <p:nvPr/>
        </p:nvSpPr>
        <p:spPr>
          <a:xfrm>
            <a:off x="2030810" y="4354203"/>
            <a:ext cx="121892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Telemark</a:t>
            </a:r>
            <a:endParaRPr lang="nb-NO" sz="1200" b="1">
              <a:solidFill>
                <a:srgbClr val="333399"/>
              </a:solidFill>
              <a:latin typeface="Roboto" panose="020B0604020202020204" charset="0"/>
              <a:ea typeface="Roboto" panose="020B0604020202020204" charset="0"/>
            </a:endParaRPr>
          </a:p>
        </p:txBody>
      </p:sp>
      <p:cxnSp>
        <p:nvCxnSpPr>
          <p:cNvPr id="94" name="Kobling: vinkel 93">
            <a:extLst>
              <a:ext uri="{FF2B5EF4-FFF2-40B4-BE49-F238E27FC236}">
                <a16:creationId xmlns:a16="http://schemas.microsoft.com/office/drawing/2014/main" id="{8F7446C0-6155-44FB-AD4C-11F1F4A1C957}"/>
              </a:ext>
            </a:extLst>
          </p:cNvPr>
          <p:cNvCxnSpPr>
            <a:cxnSpLocks/>
            <a:stCxn id="91" idx="3"/>
          </p:cNvCxnSpPr>
          <p:nvPr/>
        </p:nvCxnSpPr>
        <p:spPr>
          <a:xfrm flipV="1">
            <a:off x="3475900" y="4915012"/>
            <a:ext cx="516998" cy="11873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5" name="Kobling: vinkel 94">
            <a:extLst>
              <a:ext uri="{FF2B5EF4-FFF2-40B4-BE49-F238E27FC236}">
                <a16:creationId xmlns:a16="http://schemas.microsoft.com/office/drawing/2014/main" id="{13663102-8504-4250-895E-4856795F3FEE}"/>
              </a:ext>
            </a:extLst>
          </p:cNvPr>
          <p:cNvCxnSpPr>
            <a:cxnSpLocks/>
            <a:stCxn id="89" idx="3"/>
          </p:cNvCxnSpPr>
          <p:nvPr/>
        </p:nvCxnSpPr>
        <p:spPr>
          <a:xfrm flipV="1">
            <a:off x="3183138" y="4651315"/>
            <a:ext cx="702438" cy="116767"/>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6" name="Kobling: vinkel 95">
            <a:extLst>
              <a:ext uri="{FF2B5EF4-FFF2-40B4-BE49-F238E27FC236}">
                <a16:creationId xmlns:a16="http://schemas.microsoft.com/office/drawing/2014/main" id="{A0AAC13E-1EB0-43CC-AE16-9E985A9FE8CC}"/>
              </a:ext>
            </a:extLst>
          </p:cNvPr>
          <p:cNvCxnSpPr>
            <a:cxnSpLocks/>
          </p:cNvCxnSpPr>
          <p:nvPr/>
        </p:nvCxnSpPr>
        <p:spPr>
          <a:xfrm>
            <a:off x="3674182" y="3157480"/>
            <a:ext cx="651467" cy="20655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7" name="Kobling: vinkel 96">
            <a:extLst>
              <a:ext uri="{FF2B5EF4-FFF2-40B4-BE49-F238E27FC236}">
                <a16:creationId xmlns:a16="http://schemas.microsoft.com/office/drawing/2014/main" id="{5723573E-DF2B-4C47-8739-78E84749FD86}"/>
              </a:ext>
            </a:extLst>
          </p:cNvPr>
          <p:cNvCxnSpPr>
            <a:cxnSpLocks/>
          </p:cNvCxnSpPr>
          <p:nvPr/>
        </p:nvCxnSpPr>
        <p:spPr>
          <a:xfrm>
            <a:off x="3276081" y="3502737"/>
            <a:ext cx="796204" cy="23255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8" name="Kobling: vinkel 97">
            <a:extLst>
              <a:ext uri="{FF2B5EF4-FFF2-40B4-BE49-F238E27FC236}">
                <a16:creationId xmlns:a16="http://schemas.microsoft.com/office/drawing/2014/main" id="{98418FDD-DDF8-4B8C-A62A-B01B3FD84850}"/>
              </a:ext>
            </a:extLst>
          </p:cNvPr>
          <p:cNvCxnSpPr>
            <a:cxnSpLocks/>
          </p:cNvCxnSpPr>
          <p:nvPr/>
        </p:nvCxnSpPr>
        <p:spPr>
          <a:xfrm>
            <a:off x="3022025" y="3870516"/>
            <a:ext cx="902757" cy="237730"/>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6A8D67AD-5404-4B0E-A542-FA5487299CEA}"/>
              </a:ext>
            </a:extLst>
          </p:cNvPr>
          <p:cNvSpPr txBox="1"/>
          <p:nvPr/>
        </p:nvSpPr>
        <p:spPr>
          <a:xfrm>
            <a:off x="2175898" y="4069011"/>
            <a:ext cx="115028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Buskerud</a:t>
            </a:r>
            <a:endParaRPr lang="nb-NO" sz="1200" b="1">
              <a:solidFill>
                <a:srgbClr val="333399"/>
              </a:solidFill>
              <a:latin typeface="Roboto" panose="020B0604020202020204" charset="0"/>
              <a:ea typeface="Roboto" panose="020B0604020202020204" charset="0"/>
            </a:endParaRPr>
          </a:p>
        </p:txBody>
      </p:sp>
      <p:cxnSp>
        <p:nvCxnSpPr>
          <p:cNvPr id="100" name="Kobling: vinkel 99">
            <a:extLst>
              <a:ext uri="{FF2B5EF4-FFF2-40B4-BE49-F238E27FC236}">
                <a16:creationId xmlns:a16="http://schemas.microsoft.com/office/drawing/2014/main" id="{96006E74-1872-4FB8-8653-FF4B450239FD}"/>
              </a:ext>
            </a:extLst>
          </p:cNvPr>
          <p:cNvCxnSpPr>
            <a:cxnSpLocks/>
          </p:cNvCxnSpPr>
          <p:nvPr/>
        </p:nvCxnSpPr>
        <p:spPr>
          <a:xfrm>
            <a:off x="3414662" y="4187573"/>
            <a:ext cx="1152183" cy="153227"/>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101" name="Kobling: vinkel 100">
            <a:extLst>
              <a:ext uri="{FF2B5EF4-FFF2-40B4-BE49-F238E27FC236}">
                <a16:creationId xmlns:a16="http://schemas.microsoft.com/office/drawing/2014/main" id="{00902911-7624-492C-863C-E07FFC22D514}"/>
              </a:ext>
            </a:extLst>
          </p:cNvPr>
          <p:cNvCxnSpPr>
            <a:cxnSpLocks/>
          </p:cNvCxnSpPr>
          <p:nvPr/>
        </p:nvCxnSpPr>
        <p:spPr>
          <a:xfrm flipV="1">
            <a:off x="3342101" y="4480144"/>
            <a:ext cx="943287" cy="8222"/>
          </a:xfrm>
          <a:prstGeom prst="straightConnector1">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112" name="Tittel 154">
            <a:extLst>
              <a:ext uri="{FF2B5EF4-FFF2-40B4-BE49-F238E27FC236}">
                <a16:creationId xmlns:a16="http://schemas.microsoft.com/office/drawing/2014/main" id="{CF2A59D9-8B5D-4AAB-9D75-AF79BE540DF3}"/>
              </a:ext>
            </a:extLst>
          </p:cNvPr>
          <p:cNvSpPr txBox="1">
            <a:spLocks/>
          </p:cNvSpPr>
          <p:nvPr/>
        </p:nvSpPr>
        <p:spPr>
          <a:xfrm>
            <a:off x="334735" y="354470"/>
            <a:ext cx="4934508" cy="815283"/>
          </a:xfrm>
          <a:prstGeom prst="rect">
            <a:avLst/>
          </a:prstGeom>
        </p:spPr>
        <p:txBody>
          <a:bodyPr vert="horz" lIns="68580" tIns="34290" rIns="68580" bIns="34290" rtlCol="0" anchor="b">
            <a:noAutofit/>
          </a:bodyPr>
          <a:lstStyle>
            <a:lvl1pPr algn="ctr" defTabSz="609555" rtl="0" eaLnBrk="1" latinLnBrk="0" hangingPunct="1">
              <a:spcBef>
                <a:spcPct val="0"/>
              </a:spcBef>
              <a:buNone/>
              <a:defRPr sz="6000" b="1" i="0" kern="1200">
                <a:solidFill>
                  <a:schemeClr val="tx1"/>
                </a:solidFill>
                <a:latin typeface="Roboto" panose="02000000000000000000" pitchFamily="2" charset="0"/>
                <a:ea typeface="+mj-ea"/>
                <a:cs typeface="+mj-cs"/>
              </a:defRPr>
            </a:lvl1pPr>
          </a:lstStyle>
          <a:p>
            <a:pPr algn="l" defTabSz="609525"/>
            <a:r>
              <a:rPr lang="nb-NO" sz="2700">
                <a:solidFill>
                  <a:srgbClr val="004C9C"/>
                </a:solidFill>
              </a:rPr>
              <a:t>EV sales per </a:t>
            </a:r>
            <a:r>
              <a:rPr lang="nb-NO" sz="2700" err="1">
                <a:solidFill>
                  <a:srgbClr val="004C9C"/>
                </a:solidFill>
              </a:rPr>
              <a:t>county</a:t>
            </a:r>
            <a:br>
              <a:rPr lang="nb-NO" sz="2700">
                <a:solidFill>
                  <a:srgbClr val="004C9C"/>
                </a:solidFill>
              </a:rPr>
            </a:br>
            <a:r>
              <a:rPr lang="nb-NO" sz="2100">
                <a:solidFill>
                  <a:srgbClr val="004C9C"/>
                </a:solidFill>
              </a:rPr>
              <a:t> </a:t>
            </a:r>
          </a:p>
        </p:txBody>
      </p:sp>
      <p:graphicFrame>
        <p:nvGraphicFramePr>
          <p:cNvPr id="84" name="Diagram 83">
            <a:extLst>
              <a:ext uri="{FF2B5EF4-FFF2-40B4-BE49-F238E27FC236}">
                <a16:creationId xmlns:a16="http://schemas.microsoft.com/office/drawing/2014/main" id="{8B904286-DEFC-4BE6-B1FD-8446C777A5D1}"/>
              </a:ext>
            </a:extLst>
          </p:cNvPr>
          <p:cNvGraphicFramePr>
            <a:graphicFrameLocks/>
          </p:cNvGraphicFramePr>
          <p:nvPr>
            <p:extLst>
              <p:ext uri="{D42A27DB-BD31-4B8C-83A1-F6EECF244321}">
                <p14:modId xmlns:p14="http://schemas.microsoft.com/office/powerpoint/2010/main" val="1725118152"/>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121" name="Tittel 154">
            <a:extLst>
              <a:ext uri="{FF2B5EF4-FFF2-40B4-BE49-F238E27FC236}">
                <a16:creationId xmlns:a16="http://schemas.microsoft.com/office/drawing/2014/main" id="{2462B9DE-E360-41E5-BF0C-9FE7EBC89407}"/>
              </a:ext>
            </a:extLst>
          </p:cNvPr>
          <p:cNvSpPr txBox="1">
            <a:spLocks/>
          </p:cNvSpPr>
          <p:nvPr/>
        </p:nvSpPr>
        <p:spPr>
          <a:xfrm>
            <a:off x="383037" y="974702"/>
            <a:ext cx="3716945" cy="566951"/>
          </a:xfrm>
          <a:prstGeom prst="rect">
            <a:avLst/>
          </a:prstGeom>
        </p:spPr>
        <p:txBody>
          <a:bodyPr vert="horz" lIns="68580" tIns="34290" rIns="68580" bIns="3429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178"/>
            <a:r>
              <a:rPr lang="nb-NO" sz="1200" b="1">
                <a:solidFill>
                  <a:srgbClr val="004C9C"/>
                </a:solidFill>
                <a:latin typeface="Arial" panose="020B0604020202020204"/>
              </a:rPr>
              <a:t>Plug-in hybrids </a:t>
            </a:r>
            <a:r>
              <a:rPr lang="nb-NO" sz="1200" b="1" err="1">
                <a:solidFill>
                  <a:srgbClr val="004C9C"/>
                </a:solidFill>
                <a:latin typeface="Arial" panose="020B0604020202020204"/>
              </a:rPr>
              <a:t>are</a:t>
            </a:r>
            <a:r>
              <a:rPr lang="nb-NO" sz="1200" b="1">
                <a:solidFill>
                  <a:srgbClr val="004C9C"/>
                </a:solidFill>
                <a:latin typeface="Arial" panose="020B0604020202020204"/>
              </a:rPr>
              <a:t> not </a:t>
            </a:r>
            <a:r>
              <a:rPr lang="nb-NO" sz="1200" b="1" err="1">
                <a:solidFill>
                  <a:srgbClr val="004C9C"/>
                </a:solidFill>
                <a:latin typeface="Arial" panose="020B0604020202020204"/>
              </a:rPr>
              <a:t>included</a:t>
            </a:r>
            <a:r>
              <a:rPr lang="nb-NO" sz="1200" b="1">
                <a:solidFill>
                  <a:srgbClr val="004C9C"/>
                </a:solidFill>
                <a:latin typeface="Arial" panose="020B0604020202020204"/>
              </a:rPr>
              <a:t> in </a:t>
            </a:r>
            <a:r>
              <a:rPr lang="nb-NO" sz="1200" b="1" err="1">
                <a:solidFill>
                  <a:srgbClr val="004C9C"/>
                </a:solidFill>
                <a:latin typeface="Arial" panose="020B0604020202020204"/>
              </a:rPr>
              <a:t>the</a:t>
            </a:r>
            <a:r>
              <a:rPr lang="nb-NO" sz="1200" b="1">
                <a:solidFill>
                  <a:srgbClr val="004C9C"/>
                </a:solidFill>
                <a:latin typeface="Arial" panose="020B0604020202020204"/>
              </a:rPr>
              <a:t> </a:t>
            </a:r>
            <a:r>
              <a:rPr lang="nb-NO" sz="1200" b="1" err="1">
                <a:solidFill>
                  <a:srgbClr val="004C9C"/>
                </a:solidFill>
                <a:latin typeface="Arial" panose="020B0604020202020204"/>
              </a:rPr>
              <a:t>numbers</a:t>
            </a:r>
            <a:r>
              <a:rPr lang="nb-NO" sz="1200" b="1">
                <a:solidFill>
                  <a:srgbClr val="004C9C"/>
                </a:solidFill>
                <a:latin typeface="Arial" panose="020B0604020202020204"/>
              </a:rPr>
              <a:t>!</a:t>
            </a:r>
          </a:p>
        </p:txBody>
      </p:sp>
      <p:graphicFrame>
        <p:nvGraphicFramePr>
          <p:cNvPr id="2" name="Diagram 1">
            <a:extLst>
              <a:ext uri="{FF2B5EF4-FFF2-40B4-BE49-F238E27FC236}">
                <a16:creationId xmlns:a16="http://schemas.microsoft.com/office/drawing/2014/main" id="{D94156F2-AB89-42F9-B684-325FE3DD95ED}"/>
              </a:ext>
            </a:extLst>
          </p:cNvPr>
          <p:cNvGraphicFramePr>
            <a:graphicFrameLocks/>
          </p:cNvGraphicFramePr>
          <p:nvPr/>
        </p:nvGraphicFramePr>
        <p:xfrm>
          <a:off x="-148803" y="742942"/>
          <a:ext cx="5700767" cy="3309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2">
            <a:extLst>
              <a:ext uri="{FF2B5EF4-FFF2-40B4-BE49-F238E27FC236}">
                <a16:creationId xmlns:a16="http://schemas.microsoft.com/office/drawing/2014/main" id="{13BB3915-036A-14EE-EBD2-D7C3B924A429}"/>
              </a:ext>
            </a:extLst>
          </p:cNvPr>
          <p:cNvSpPr txBox="1"/>
          <p:nvPr/>
        </p:nvSpPr>
        <p:spPr>
          <a:xfrm>
            <a:off x="5697777" y="4897533"/>
            <a:ext cx="3446225" cy="246221"/>
          </a:xfrm>
          <a:prstGeom prst="rect">
            <a:avLst/>
          </a:prstGeom>
          <a:noFill/>
        </p:spPr>
        <p:txBody>
          <a:bodyPr wrap="square" rtlCol="0">
            <a:spAutoFit/>
          </a:bodyPr>
          <a:lstStyle/>
          <a:p>
            <a:pPr algn="r" defTabSz="685766">
              <a:defRPr/>
            </a:pPr>
            <a:r>
              <a:rPr lang="nb-NO" sz="1000">
                <a:solidFill>
                  <a:srgbClr val="000000">
                    <a:lumMod val="50000"/>
                    <a:lumOff val="50000"/>
                  </a:srgbClr>
                </a:solidFill>
                <a:latin typeface="Roboto" panose="020B0604020202020204" charset="0"/>
                <a:ea typeface="Roboto" panose="020B0604020202020204" charset="0"/>
              </a:rPr>
              <a:t>Source: OFV</a:t>
            </a:r>
          </a:p>
        </p:txBody>
      </p:sp>
    </p:spTree>
    <p:extLst>
      <p:ext uri="{BB962C8B-B14F-4D97-AF65-F5344CB8AC3E}">
        <p14:creationId xmlns:p14="http://schemas.microsoft.com/office/powerpoint/2010/main" val="129776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7553C-618B-44D2-B285-6AD58B574746}"/>
              </a:ext>
            </a:extLst>
          </p:cNvPr>
          <p:cNvSpPr>
            <a:spLocks noGrp="1"/>
          </p:cNvSpPr>
          <p:nvPr>
            <p:ph type="ctrTitle"/>
          </p:nvPr>
        </p:nvSpPr>
        <p:spPr/>
        <p:txBody>
          <a:bodyPr>
            <a:normAutofit/>
          </a:bodyPr>
          <a:lstStyle/>
          <a:p>
            <a:r>
              <a:rPr lang="nb-NO" dirty="0"/>
              <a:t>Are </a:t>
            </a:r>
            <a:r>
              <a:rPr lang="nb-NO" dirty="0" err="1"/>
              <a:t>we</a:t>
            </a:r>
            <a:r>
              <a:rPr lang="nb-NO" dirty="0"/>
              <a:t> </a:t>
            </a:r>
            <a:r>
              <a:rPr lang="nb-NO" dirty="0" err="1"/>
              <a:t>there</a:t>
            </a:r>
            <a:r>
              <a:rPr lang="nb-NO" dirty="0"/>
              <a:t> </a:t>
            </a:r>
            <a:r>
              <a:rPr lang="nb-NO" dirty="0" err="1"/>
              <a:t>yet</a:t>
            </a:r>
            <a:r>
              <a:rPr lang="nb-NO" dirty="0"/>
              <a:t>? </a:t>
            </a:r>
            <a:endParaRPr lang="nb-NO" sz="2325" dirty="0"/>
          </a:p>
        </p:txBody>
      </p:sp>
      <p:sp>
        <p:nvSpPr>
          <p:cNvPr id="35" name="Rektangel 34">
            <a:extLst>
              <a:ext uri="{FF2B5EF4-FFF2-40B4-BE49-F238E27FC236}">
                <a16:creationId xmlns:a16="http://schemas.microsoft.com/office/drawing/2014/main" id="{49C2A237-8F5F-467E-B8EE-E945350B1256}"/>
              </a:ext>
            </a:extLst>
          </p:cNvPr>
          <p:cNvSpPr/>
          <p:nvPr/>
        </p:nvSpPr>
        <p:spPr>
          <a:xfrm>
            <a:off x="2563167" y="2356996"/>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13" name="Rektangel 12">
            <a:extLst>
              <a:ext uri="{FF2B5EF4-FFF2-40B4-BE49-F238E27FC236}">
                <a16:creationId xmlns:a16="http://schemas.microsoft.com/office/drawing/2014/main" id="{E218D972-5FE0-490D-9A14-8C43CFDB6B93}"/>
              </a:ext>
            </a:extLst>
          </p:cNvPr>
          <p:cNvSpPr/>
          <p:nvPr/>
        </p:nvSpPr>
        <p:spPr>
          <a:xfrm>
            <a:off x="2561312" y="2356996"/>
            <a:ext cx="2565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4" name="Rektangel 13">
            <a:extLst>
              <a:ext uri="{FF2B5EF4-FFF2-40B4-BE49-F238E27FC236}">
                <a16:creationId xmlns:a16="http://schemas.microsoft.com/office/drawing/2014/main" id="{8B802309-DAE0-43DF-881A-55463BFB9C7A}"/>
              </a:ext>
            </a:extLst>
          </p:cNvPr>
          <p:cNvSpPr/>
          <p:nvPr/>
        </p:nvSpPr>
        <p:spPr>
          <a:xfrm>
            <a:off x="1953996" y="236075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5,5%</a:t>
            </a:r>
          </a:p>
        </p:txBody>
      </p:sp>
      <p:sp>
        <p:nvSpPr>
          <p:cNvPr id="34" name="Rektangel 33">
            <a:extLst>
              <a:ext uri="{FF2B5EF4-FFF2-40B4-BE49-F238E27FC236}">
                <a16:creationId xmlns:a16="http://schemas.microsoft.com/office/drawing/2014/main" id="{147B1ABC-75A6-48A3-B02C-6661F9CA302F}"/>
              </a:ext>
            </a:extLst>
          </p:cNvPr>
          <p:cNvSpPr/>
          <p:nvPr/>
        </p:nvSpPr>
        <p:spPr>
          <a:xfrm>
            <a:off x="2563167" y="1784159"/>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32" name="Rektangel 31">
            <a:extLst>
              <a:ext uri="{FF2B5EF4-FFF2-40B4-BE49-F238E27FC236}">
                <a16:creationId xmlns:a16="http://schemas.microsoft.com/office/drawing/2014/main" id="{1C8C0092-BE1B-420D-A8F5-945C840470AD}"/>
              </a:ext>
            </a:extLst>
          </p:cNvPr>
          <p:cNvSpPr/>
          <p:nvPr/>
        </p:nvSpPr>
        <p:spPr>
          <a:xfrm>
            <a:off x="2561312" y="1784128"/>
            <a:ext cx="1364736"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tx1"/>
              </a:solidFill>
            </a:endParaRPr>
          </a:p>
        </p:txBody>
      </p:sp>
      <p:sp>
        <p:nvSpPr>
          <p:cNvPr id="33" name="Rektangel 32">
            <a:extLst>
              <a:ext uri="{FF2B5EF4-FFF2-40B4-BE49-F238E27FC236}">
                <a16:creationId xmlns:a16="http://schemas.microsoft.com/office/drawing/2014/main" id="{CDC3C39E-191C-42BC-8878-4445FBDDB232}"/>
              </a:ext>
            </a:extLst>
          </p:cNvPr>
          <p:cNvSpPr/>
          <p:nvPr/>
        </p:nvSpPr>
        <p:spPr>
          <a:xfrm>
            <a:off x="2992331" y="1792675"/>
            <a:ext cx="1753088"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23,6%</a:t>
            </a:r>
          </a:p>
        </p:txBody>
      </p:sp>
      <p:sp>
        <p:nvSpPr>
          <p:cNvPr id="50" name="Rektangel 49">
            <a:extLst>
              <a:ext uri="{FF2B5EF4-FFF2-40B4-BE49-F238E27FC236}">
                <a16:creationId xmlns:a16="http://schemas.microsoft.com/office/drawing/2014/main" id="{19423FE0-E93B-4FA5-9598-3109AC301B9C}"/>
              </a:ext>
            </a:extLst>
          </p:cNvPr>
          <p:cNvSpPr/>
          <p:nvPr/>
        </p:nvSpPr>
        <p:spPr>
          <a:xfrm>
            <a:off x="2563167" y="3502670"/>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53" name="Rektangel 52">
            <a:extLst>
              <a:ext uri="{FF2B5EF4-FFF2-40B4-BE49-F238E27FC236}">
                <a16:creationId xmlns:a16="http://schemas.microsoft.com/office/drawing/2014/main" id="{3C8065F8-6AB3-451F-96D9-A3BC0C5340A5}"/>
              </a:ext>
            </a:extLst>
          </p:cNvPr>
          <p:cNvSpPr/>
          <p:nvPr/>
        </p:nvSpPr>
        <p:spPr>
          <a:xfrm>
            <a:off x="2563167" y="3502670"/>
            <a:ext cx="540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tx1"/>
              </a:solidFill>
            </a:endParaRPr>
          </a:p>
        </p:txBody>
      </p:sp>
      <p:sp>
        <p:nvSpPr>
          <p:cNvPr id="54" name="Rektangel 53">
            <a:extLst>
              <a:ext uri="{FF2B5EF4-FFF2-40B4-BE49-F238E27FC236}">
                <a16:creationId xmlns:a16="http://schemas.microsoft.com/office/drawing/2014/main" id="{D5085FDB-92D6-4910-BE42-A2DEA5DF6983}"/>
              </a:ext>
            </a:extLst>
          </p:cNvPr>
          <p:cNvSpPr/>
          <p:nvPr/>
        </p:nvSpPr>
        <p:spPr>
          <a:xfrm>
            <a:off x="1747493" y="350267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1,4%</a:t>
            </a:r>
          </a:p>
        </p:txBody>
      </p:sp>
      <p:sp>
        <p:nvSpPr>
          <p:cNvPr id="58" name="Rektangel 57">
            <a:extLst>
              <a:ext uri="{FF2B5EF4-FFF2-40B4-BE49-F238E27FC236}">
                <a16:creationId xmlns:a16="http://schemas.microsoft.com/office/drawing/2014/main" id="{042BD8C5-8C1C-4F5E-A22E-46A86C0182C6}"/>
              </a:ext>
            </a:extLst>
          </p:cNvPr>
          <p:cNvSpPr/>
          <p:nvPr/>
        </p:nvSpPr>
        <p:spPr>
          <a:xfrm>
            <a:off x="2563167" y="2929833"/>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60" name="Rektangel 59">
            <a:extLst>
              <a:ext uri="{FF2B5EF4-FFF2-40B4-BE49-F238E27FC236}">
                <a16:creationId xmlns:a16="http://schemas.microsoft.com/office/drawing/2014/main" id="{DD6A704D-1F74-4049-9544-AACBE969EE29}"/>
              </a:ext>
            </a:extLst>
          </p:cNvPr>
          <p:cNvSpPr/>
          <p:nvPr/>
        </p:nvSpPr>
        <p:spPr>
          <a:xfrm>
            <a:off x="2561312" y="2929833"/>
            <a:ext cx="3780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61" name="Rektangel 60">
            <a:extLst>
              <a:ext uri="{FF2B5EF4-FFF2-40B4-BE49-F238E27FC236}">
                <a16:creationId xmlns:a16="http://schemas.microsoft.com/office/drawing/2014/main" id="{A328EEEC-F3E7-4DAB-B81E-87FBD09A1765}"/>
              </a:ext>
            </a:extLst>
          </p:cNvPr>
          <p:cNvSpPr/>
          <p:nvPr/>
        </p:nvSpPr>
        <p:spPr>
          <a:xfrm>
            <a:off x="2018489" y="2929833"/>
            <a:ext cx="1609156"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8,3%</a:t>
            </a:r>
          </a:p>
        </p:txBody>
      </p:sp>
      <p:grpSp>
        <p:nvGrpSpPr>
          <p:cNvPr id="30" name="Grafikk 15" descr="Bil">
            <a:extLst>
              <a:ext uri="{FF2B5EF4-FFF2-40B4-BE49-F238E27FC236}">
                <a16:creationId xmlns:a16="http://schemas.microsoft.com/office/drawing/2014/main" id="{F4B60FB1-5B5A-4365-94CD-D9915DB5AF80}"/>
              </a:ext>
            </a:extLst>
          </p:cNvPr>
          <p:cNvGrpSpPr/>
          <p:nvPr/>
        </p:nvGrpSpPr>
        <p:grpSpPr>
          <a:xfrm>
            <a:off x="1427534" y="1811288"/>
            <a:ext cx="490959" cy="303181"/>
            <a:chOff x="5505911" y="2772030"/>
            <a:chExt cx="2503715" cy="1306286"/>
          </a:xfrm>
          <a:solidFill>
            <a:schemeClr val="tx1"/>
          </a:solidFill>
        </p:grpSpPr>
        <p:sp>
          <p:nvSpPr>
            <p:cNvPr id="36" name="Frihåndsform: figur 35">
              <a:extLst>
                <a:ext uri="{FF2B5EF4-FFF2-40B4-BE49-F238E27FC236}">
                  <a16:creationId xmlns:a16="http://schemas.microsoft.com/office/drawing/2014/main" id="{E39C191F-0ED1-4368-8B8A-DEDBDA60C698}"/>
                </a:ext>
              </a:extLst>
            </p:cNvPr>
            <p:cNvSpPr/>
            <p:nvPr/>
          </p:nvSpPr>
          <p:spPr>
            <a:xfrm>
              <a:off x="5832482" y="3534030"/>
              <a:ext cx="544286" cy="544286"/>
            </a:xfrm>
            <a:custGeom>
              <a:avLst/>
              <a:gdLst>
                <a:gd name="connsiteX0" fmla="*/ 493684 w 544285"/>
                <a:gd name="connsiteY0" fmla="*/ 275970 h 544285"/>
                <a:gd name="connsiteX1" fmla="*/ 275970 w 544285"/>
                <a:gd name="connsiteY1" fmla="*/ 493684 h 544285"/>
                <a:gd name="connsiteX2" fmla="*/ 58256 w 544285"/>
                <a:gd name="connsiteY2" fmla="*/ 275970 h 544285"/>
                <a:gd name="connsiteX3" fmla="*/ 275970 w 544285"/>
                <a:gd name="connsiteY3" fmla="*/ 58256 h 544285"/>
                <a:gd name="connsiteX4" fmla="*/ 493684 w 544285"/>
                <a:gd name="connsiteY4" fmla="*/ 275970 h 54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85" h="544285">
                  <a:moveTo>
                    <a:pt x="493684" y="275970"/>
                  </a:moveTo>
                  <a:cubicBezTo>
                    <a:pt x="493684" y="396210"/>
                    <a:pt x="396210" y="493684"/>
                    <a:pt x="275970" y="493684"/>
                  </a:cubicBezTo>
                  <a:cubicBezTo>
                    <a:pt x="155730" y="493684"/>
                    <a:pt x="58256" y="396210"/>
                    <a:pt x="58256" y="275970"/>
                  </a:cubicBezTo>
                  <a:cubicBezTo>
                    <a:pt x="58256" y="155730"/>
                    <a:pt x="155730" y="58256"/>
                    <a:pt x="275970" y="58256"/>
                  </a:cubicBezTo>
                  <a:cubicBezTo>
                    <a:pt x="396210" y="58256"/>
                    <a:pt x="493684" y="155730"/>
                    <a:pt x="493684" y="275970"/>
                  </a:cubicBezTo>
                  <a:close/>
                </a:path>
              </a:pathLst>
            </a:custGeom>
            <a:grpFill/>
            <a:ln w="27186" cap="flat">
              <a:noFill/>
              <a:prstDash val="solid"/>
              <a:miter/>
            </a:ln>
          </p:spPr>
          <p:txBody>
            <a:bodyPr rtlCol="0" anchor="ctr"/>
            <a:lstStyle/>
            <a:p>
              <a:endParaRPr lang="nb-NO" sz="1350"/>
            </a:p>
          </p:txBody>
        </p:sp>
        <p:sp>
          <p:nvSpPr>
            <p:cNvPr id="37" name="Frihåndsform: figur 36">
              <a:extLst>
                <a:ext uri="{FF2B5EF4-FFF2-40B4-BE49-F238E27FC236}">
                  <a16:creationId xmlns:a16="http://schemas.microsoft.com/office/drawing/2014/main" id="{45D11E35-73D5-4C5B-8546-9018BA7923C4}"/>
                </a:ext>
              </a:extLst>
            </p:cNvPr>
            <p:cNvSpPr/>
            <p:nvPr/>
          </p:nvSpPr>
          <p:spPr>
            <a:xfrm>
              <a:off x="7138768" y="3534030"/>
              <a:ext cx="544286" cy="544286"/>
            </a:xfrm>
            <a:custGeom>
              <a:avLst/>
              <a:gdLst>
                <a:gd name="connsiteX0" fmla="*/ 493684 w 544285"/>
                <a:gd name="connsiteY0" fmla="*/ 275970 h 544285"/>
                <a:gd name="connsiteX1" fmla="*/ 275970 w 544285"/>
                <a:gd name="connsiteY1" fmla="*/ 493684 h 544285"/>
                <a:gd name="connsiteX2" fmla="*/ 58256 w 544285"/>
                <a:gd name="connsiteY2" fmla="*/ 275970 h 544285"/>
                <a:gd name="connsiteX3" fmla="*/ 275970 w 544285"/>
                <a:gd name="connsiteY3" fmla="*/ 58256 h 544285"/>
                <a:gd name="connsiteX4" fmla="*/ 493684 w 544285"/>
                <a:gd name="connsiteY4" fmla="*/ 275970 h 54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85" h="544285">
                  <a:moveTo>
                    <a:pt x="493684" y="275970"/>
                  </a:moveTo>
                  <a:cubicBezTo>
                    <a:pt x="493684" y="396210"/>
                    <a:pt x="396210" y="493684"/>
                    <a:pt x="275970" y="493684"/>
                  </a:cubicBezTo>
                  <a:cubicBezTo>
                    <a:pt x="155730" y="493684"/>
                    <a:pt x="58256" y="396210"/>
                    <a:pt x="58256" y="275970"/>
                  </a:cubicBezTo>
                  <a:cubicBezTo>
                    <a:pt x="58256" y="155730"/>
                    <a:pt x="155730" y="58256"/>
                    <a:pt x="275970" y="58256"/>
                  </a:cubicBezTo>
                  <a:cubicBezTo>
                    <a:pt x="396210" y="58256"/>
                    <a:pt x="493684" y="155730"/>
                    <a:pt x="493684" y="275970"/>
                  </a:cubicBezTo>
                  <a:close/>
                </a:path>
              </a:pathLst>
            </a:custGeom>
            <a:grpFill/>
            <a:ln w="27186" cap="flat">
              <a:noFill/>
              <a:prstDash val="solid"/>
              <a:miter/>
            </a:ln>
          </p:spPr>
          <p:txBody>
            <a:bodyPr rtlCol="0" anchor="ctr"/>
            <a:lstStyle/>
            <a:p>
              <a:endParaRPr lang="nb-NO" sz="1350"/>
            </a:p>
          </p:txBody>
        </p:sp>
        <p:sp>
          <p:nvSpPr>
            <p:cNvPr id="38" name="Frihåndsform: figur 37">
              <a:extLst>
                <a:ext uri="{FF2B5EF4-FFF2-40B4-BE49-F238E27FC236}">
                  <a16:creationId xmlns:a16="http://schemas.microsoft.com/office/drawing/2014/main" id="{1F34F410-348B-48AE-A655-0DA06C6B62D6}"/>
                </a:ext>
              </a:extLst>
            </p:cNvPr>
            <p:cNvSpPr/>
            <p:nvPr/>
          </p:nvSpPr>
          <p:spPr>
            <a:xfrm>
              <a:off x="5505911" y="2772030"/>
              <a:ext cx="2503715" cy="1088572"/>
            </a:xfrm>
            <a:custGeom>
              <a:avLst/>
              <a:gdLst>
                <a:gd name="connsiteX0" fmla="*/ 1010756 w 2503714"/>
                <a:gd name="connsiteY0" fmla="*/ 493684 h 1088571"/>
                <a:gd name="connsiteX1" fmla="*/ 1010756 w 2503714"/>
                <a:gd name="connsiteY1" fmla="*/ 167113 h 1088571"/>
                <a:gd name="connsiteX2" fmla="*/ 1383592 w 2503714"/>
                <a:gd name="connsiteY2" fmla="*/ 167113 h 1088571"/>
                <a:gd name="connsiteX3" fmla="*/ 1459792 w 2503714"/>
                <a:gd name="connsiteY3" fmla="*/ 199770 h 1088571"/>
                <a:gd name="connsiteX4" fmla="*/ 1753706 w 2503714"/>
                <a:gd name="connsiteY4" fmla="*/ 493684 h 1088571"/>
                <a:gd name="connsiteX5" fmla="*/ 1010756 w 2503714"/>
                <a:gd name="connsiteY5" fmla="*/ 493684 h 1088571"/>
                <a:gd name="connsiteX6" fmla="*/ 901899 w 2503714"/>
                <a:gd name="connsiteY6" fmla="*/ 493684 h 1088571"/>
                <a:gd name="connsiteX7" fmla="*/ 213377 w 2503714"/>
                <a:gd name="connsiteY7" fmla="*/ 493684 h 1088571"/>
                <a:gd name="connsiteX8" fmla="*/ 507291 w 2503714"/>
                <a:gd name="connsiteY8" fmla="*/ 199770 h 1088571"/>
                <a:gd name="connsiteX9" fmla="*/ 583491 w 2503714"/>
                <a:gd name="connsiteY9" fmla="*/ 167113 h 1088571"/>
                <a:gd name="connsiteX10" fmla="*/ 901899 w 2503714"/>
                <a:gd name="connsiteY10" fmla="*/ 167113 h 1088571"/>
                <a:gd name="connsiteX11" fmla="*/ 901899 w 2503714"/>
                <a:gd name="connsiteY11" fmla="*/ 493684 h 1088571"/>
                <a:gd name="connsiteX12" fmla="*/ 2180970 w 2503714"/>
                <a:gd name="connsiteY12" fmla="*/ 493684 h 1088571"/>
                <a:gd name="connsiteX13" fmla="*/ 1955092 w 2503714"/>
                <a:gd name="connsiteY13" fmla="*/ 493684 h 1088571"/>
                <a:gd name="connsiteX14" fmla="*/ 1878892 w 2503714"/>
                <a:gd name="connsiteY14" fmla="*/ 461027 h 1088571"/>
                <a:gd name="connsiteX15" fmla="*/ 1535992 w 2503714"/>
                <a:gd name="connsiteY15" fmla="*/ 120848 h 1088571"/>
                <a:gd name="connsiteX16" fmla="*/ 1380870 w 2503714"/>
                <a:gd name="connsiteY16" fmla="*/ 58256 h 1088571"/>
                <a:gd name="connsiteX17" fmla="*/ 583491 w 2503714"/>
                <a:gd name="connsiteY17" fmla="*/ 58256 h 1088571"/>
                <a:gd name="connsiteX18" fmla="*/ 428370 w 2503714"/>
                <a:gd name="connsiteY18" fmla="*/ 120848 h 1088571"/>
                <a:gd name="connsiteX19" fmla="*/ 90913 w 2503714"/>
                <a:gd name="connsiteY19" fmla="*/ 461027 h 1088571"/>
                <a:gd name="connsiteX20" fmla="*/ 58256 w 2503714"/>
                <a:gd name="connsiteY20" fmla="*/ 539949 h 1088571"/>
                <a:gd name="connsiteX21" fmla="*/ 58256 w 2503714"/>
                <a:gd name="connsiteY21" fmla="*/ 820256 h 1088571"/>
                <a:gd name="connsiteX22" fmla="*/ 275970 w 2503714"/>
                <a:gd name="connsiteY22" fmla="*/ 1037970 h 1088571"/>
                <a:gd name="connsiteX23" fmla="*/ 303184 w 2503714"/>
                <a:gd name="connsiteY23" fmla="*/ 1037970 h 1088571"/>
                <a:gd name="connsiteX24" fmla="*/ 602541 w 2503714"/>
                <a:gd name="connsiteY24" fmla="*/ 738613 h 1088571"/>
                <a:gd name="connsiteX25" fmla="*/ 901899 w 2503714"/>
                <a:gd name="connsiteY25" fmla="*/ 1037970 h 1088571"/>
                <a:gd name="connsiteX26" fmla="*/ 1609470 w 2503714"/>
                <a:gd name="connsiteY26" fmla="*/ 1037970 h 1088571"/>
                <a:gd name="connsiteX27" fmla="*/ 1908827 w 2503714"/>
                <a:gd name="connsiteY27" fmla="*/ 738613 h 1088571"/>
                <a:gd name="connsiteX28" fmla="*/ 2208185 w 2503714"/>
                <a:gd name="connsiteY28" fmla="*/ 1037970 h 1088571"/>
                <a:gd name="connsiteX29" fmla="*/ 2344256 w 2503714"/>
                <a:gd name="connsiteY29" fmla="*/ 1037970 h 1088571"/>
                <a:gd name="connsiteX30" fmla="*/ 2453113 w 2503714"/>
                <a:gd name="connsiteY30" fmla="*/ 929113 h 1088571"/>
                <a:gd name="connsiteX31" fmla="*/ 2453113 w 2503714"/>
                <a:gd name="connsiteY31" fmla="*/ 765827 h 1088571"/>
                <a:gd name="connsiteX32" fmla="*/ 2180970 w 2503714"/>
                <a:gd name="connsiteY32" fmla="*/ 493684 h 108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03714" h="1088571">
                  <a:moveTo>
                    <a:pt x="1010756" y="493684"/>
                  </a:moveTo>
                  <a:lnTo>
                    <a:pt x="1010756" y="167113"/>
                  </a:lnTo>
                  <a:lnTo>
                    <a:pt x="1383592" y="167113"/>
                  </a:lnTo>
                  <a:cubicBezTo>
                    <a:pt x="1413527" y="167113"/>
                    <a:pt x="1440742" y="177998"/>
                    <a:pt x="1459792" y="199770"/>
                  </a:cubicBezTo>
                  <a:lnTo>
                    <a:pt x="1753706" y="493684"/>
                  </a:lnTo>
                  <a:lnTo>
                    <a:pt x="1010756" y="493684"/>
                  </a:lnTo>
                  <a:close/>
                  <a:moveTo>
                    <a:pt x="901899" y="493684"/>
                  </a:moveTo>
                  <a:lnTo>
                    <a:pt x="213377" y="493684"/>
                  </a:lnTo>
                  <a:lnTo>
                    <a:pt x="507291" y="199770"/>
                  </a:lnTo>
                  <a:cubicBezTo>
                    <a:pt x="529063" y="177998"/>
                    <a:pt x="556277" y="167113"/>
                    <a:pt x="583491" y="167113"/>
                  </a:cubicBezTo>
                  <a:lnTo>
                    <a:pt x="901899" y="167113"/>
                  </a:lnTo>
                  <a:lnTo>
                    <a:pt x="901899" y="493684"/>
                  </a:lnTo>
                  <a:close/>
                  <a:moveTo>
                    <a:pt x="2180970" y="493684"/>
                  </a:moveTo>
                  <a:lnTo>
                    <a:pt x="1955092" y="493684"/>
                  </a:lnTo>
                  <a:cubicBezTo>
                    <a:pt x="1925156" y="493684"/>
                    <a:pt x="1897942" y="482799"/>
                    <a:pt x="1878892" y="461027"/>
                  </a:cubicBezTo>
                  <a:lnTo>
                    <a:pt x="1535992" y="120848"/>
                  </a:lnTo>
                  <a:cubicBezTo>
                    <a:pt x="1495170" y="80027"/>
                    <a:pt x="1440742" y="58256"/>
                    <a:pt x="1380870" y="58256"/>
                  </a:cubicBezTo>
                  <a:lnTo>
                    <a:pt x="583491" y="58256"/>
                  </a:lnTo>
                  <a:cubicBezTo>
                    <a:pt x="526341" y="58256"/>
                    <a:pt x="469191" y="80027"/>
                    <a:pt x="428370" y="120848"/>
                  </a:cubicBezTo>
                  <a:lnTo>
                    <a:pt x="90913" y="461027"/>
                  </a:lnTo>
                  <a:cubicBezTo>
                    <a:pt x="69141" y="482799"/>
                    <a:pt x="58256" y="510013"/>
                    <a:pt x="58256" y="539949"/>
                  </a:cubicBezTo>
                  <a:lnTo>
                    <a:pt x="58256" y="820256"/>
                  </a:lnTo>
                  <a:cubicBezTo>
                    <a:pt x="58256" y="939999"/>
                    <a:pt x="156227" y="1037970"/>
                    <a:pt x="275970" y="1037970"/>
                  </a:cubicBezTo>
                  <a:lnTo>
                    <a:pt x="303184" y="1037970"/>
                  </a:lnTo>
                  <a:cubicBezTo>
                    <a:pt x="303184" y="871963"/>
                    <a:pt x="436534" y="738613"/>
                    <a:pt x="602541" y="738613"/>
                  </a:cubicBezTo>
                  <a:cubicBezTo>
                    <a:pt x="768549" y="738613"/>
                    <a:pt x="901899" y="871963"/>
                    <a:pt x="901899" y="1037970"/>
                  </a:cubicBezTo>
                  <a:lnTo>
                    <a:pt x="1609470" y="1037970"/>
                  </a:lnTo>
                  <a:cubicBezTo>
                    <a:pt x="1609470" y="871963"/>
                    <a:pt x="1742820" y="738613"/>
                    <a:pt x="1908827" y="738613"/>
                  </a:cubicBezTo>
                  <a:cubicBezTo>
                    <a:pt x="2074835" y="738613"/>
                    <a:pt x="2208185" y="871963"/>
                    <a:pt x="2208185" y="1037970"/>
                  </a:cubicBezTo>
                  <a:lnTo>
                    <a:pt x="2344256" y="1037970"/>
                  </a:lnTo>
                  <a:cubicBezTo>
                    <a:pt x="2404128" y="1037970"/>
                    <a:pt x="2453113" y="988984"/>
                    <a:pt x="2453113" y="929113"/>
                  </a:cubicBezTo>
                  <a:lnTo>
                    <a:pt x="2453113" y="765827"/>
                  </a:lnTo>
                  <a:cubicBezTo>
                    <a:pt x="2453113" y="616149"/>
                    <a:pt x="2330649" y="493684"/>
                    <a:pt x="2180970" y="493684"/>
                  </a:cubicBezTo>
                  <a:close/>
                </a:path>
              </a:pathLst>
            </a:custGeom>
            <a:grpFill/>
            <a:ln w="27186" cap="flat">
              <a:noFill/>
              <a:prstDash val="solid"/>
              <a:miter/>
            </a:ln>
          </p:spPr>
          <p:txBody>
            <a:bodyPr rtlCol="0" anchor="ctr"/>
            <a:lstStyle/>
            <a:p>
              <a:endParaRPr lang="nb-NO" sz="1350"/>
            </a:p>
          </p:txBody>
        </p:sp>
      </p:grpSp>
      <p:sp>
        <p:nvSpPr>
          <p:cNvPr id="39" name="Frihåndsform: figur 38">
            <a:extLst>
              <a:ext uri="{FF2B5EF4-FFF2-40B4-BE49-F238E27FC236}">
                <a16:creationId xmlns:a16="http://schemas.microsoft.com/office/drawing/2014/main" id="{EF7DAC9B-92F3-4703-9C65-2F9470DB69AC}"/>
              </a:ext>
            </a:extLst>
          </p:cNvPr>
          <p:cNvSpPr/>
          <p:nvPr/>
        </p:nvSpPr>
        <p:spPr>
          <a:xfrm>
            <a:off x="1439265" y="2383332"/>
            <a:ext cx="601932" cy="333664"/>
          </a:xfrm>
          <a:custGeom>
            <a:avLst/>
            <a:gdLst>
              <a:gd name="connsiteX0" fmla="*/ 2451203 w 3246055"/>
              <a:gd name="connsiteY0" fmla="*/ 1164763 h 1791924"/>
              <a:gd name="connsiteX1" fmla="*/ 2764783 w 3246055"/>
              <a:gd name="connsiteY1" fmla="*/ 1478344 h 1791924"/>
              <a:gd name="connsiteX2" fmla="*/ 2451203 w 3246055"/>
              <a:gd name="connsiteY2" fmla="*/ 1791924 h 1791924"/>
              <a:gd name="connsiteX3" fmla="*/ 2137622 w 3246055"/>
              <a:gd name="connsiteY3" fmla="*/ 1478344 h 1791924"/>
              <a:gd name="connsiteX4" fmla="*/ 2451203 w 3246055"/>
              <a:gd name="connsiteY4" fmla="*/ 1164763 h 1791924"/>
              <a:gd name="connsiteX5" fmla="*/ 786294 w 3246055"/>
              <a:gd name="connsiteY5" fmla="*/ 1164763 h 1791924"/>
              <a:gd name="connsiteX6" fmla="*/ 1099874 w 3246055"/>
              <a:gd name="connsiteY6" fmla="*/ 1478344 h 1791924"/>
              <a:gd name="connsiteX7" fmla="*/ 786294 w 3246055"/>
              <a:gd name="connsiteY7" fmla="*/ 1791924 h 1791924"/>
              <a:gd name="connsiteX8" fmla="*/ 472713 w 3246055"/>
              <a:gd name="connsiteY8" fmla="*/ 1478344 h 1791924"/>
              <a:gd name="connsiteX9" fmla="*/ 786294 w 3246055"/>
              <a:gd name="connsiteY9" fmla="*/ 1164763 h 1791924"/>
              <a:gd name="connsiteX10" fmla="*/ 1900243 w 3246055"/>
              <a:gd name="connsiteY10" fmla="*/ 186068 h 1791924"/>
              <a:gd name="connsiteX11" fmla="*/ 1900243 w 3246055"/>
              <a:gd name="connsiteY11" fmla="*/ 823147 h 1791924"/>
              <a:gd name="connsiteX12" fmla="*/ 2677277 w 3246055"/>
              <a:gd name="connsiteY12" fmla="*/ 823147 h 1791924"/>
              <a:gd name="connsiteX13" fmla="*/ 2677277 w 3246055"/>
              <a:gd name="connsiteY13" fmla="*/ 574585 h 1791924"/>
              <a:gd name="connsiteX14" fmla="*/ 2288760 w 3246055"/>
              <a:gd name="connsiteY14" fmla="*/ 186068 h 1791924"/>
              <a:gd name="connsiteX15" fmla="*/ 246505 w 3246055"/>
              <a:gd name="connsiteY15" fmla="*/ 0 h 1791924"/>
              <a:gd name="connsiteX16" fmla="*/ 2367124 w 3246055"/>
              <a:gd name="connsiteY16" fmla="*/ 0 h 1791924"/>
              <a:gd name="connsiteX17" fmla="*/ 3246055 w 3246055"/>
              <a:gd name="connsiteY17" fmla="*/ 953394 h 1791924"/>
              <a:gd name="connsiteX18" fmla="*/ 3246055 w 3246055"/>
              <a:gd name="connsiteY18" fmla="*/ 1232496 h 1791924"/>
              <a:gd name="connsiteX19" fmla="*/ 3246054 w 3246055"/>
              <a:gd name="connsiteY19" fmla="*/ 1232501 h 1791924"/>
              <a:gd name="connsiteX20" fmla="*/ 3246054 w 3246055"/>
              <a:gd name="connsiteY20" fmla="*/ 1316639 h 1791924"/>
              <a:gd name="connsiteX21" fmla="*/ 3211033 w 3246055"/>
              <a:gd name="connsiteY21" fmla="*/ 1351660 h 1791924"/>
              <a:gd name="connsiteX22" fmla="*/ 3173855 w 3246055"/>
              <a:gd name="connsiteY22" fmla="*/ 1406802 h 1791924"/>
              <a:gd name="connsiteX23" fmla="*/ 2999550 w 3246055"/>
              <a:gd name="connsiteY23" fmla="*/ 1479001 h 1791924"/>
              <a:gd name="connsiteX24" fmla="*/ 2844298 w 3246055"/>
              <a:gd name="connsiteY24" fmla="*/ 1479001 h 1791924"/>
              <a:gd name="connsiteX25" fmla="*/ 2836677 w 3246055"/>
              <a:gd name="connsiteY25" fmla="*/ 1403408 h 1791924"/>
              <a:gd name="connsiteX26" fmla="*/ 2448517 w 3246055"/>
              <a:gd name="connsiteY26" fmla="*/ 1087049 h 1791924"/>
              <a:gd name="connsiteX27" fmla="*/ 2060357 w 3246055"/>
              <a:gd name="connsiteY27" fmla="*/ 1403408 h 1791924"/>
              <a:gd name="connsiteX28" fmla="*/ 2052736 w 3246055"/>
              <a:gd name="connsiteY28" fmla="*/ 1479001 h 1791924"/>
              <a:gd name="connsiteX29" fmla="*/ 1183687 w 3246055"/>
              <a:gd name="connsiteY29" fmla="*/ 1479001 h 1791924"/>
              <a:gd name="connsiteX30" fmla="*/ 1176066 w 3246055"/>
              <a:gd name="connsiteY30" fmla="*/ 1403408 h 1791924"/>
              <a:gd name="connsiteX31" fmla="*/ 787906 w 3246055"/>
              <a:gd name="connsiteY31" fmla="*/ 1087049 h 1791924"/>
              <a:gd name="connsiteX32" fmla="*/ 399746 w 3246055"/>
              <a:gd name="connsiteY32" fmla="*/ 1403408 h 1791924"/>
              <a:gd name="connsiteX33" fmla="*/ 392125 w 3246055"/>
              <a:gd name="connsiteY33" fmla="*/ 1479001 h 1791924"/>
              <a:gd name="connsiteX34" fmla="*/ 246505 w 3246055"/>
              <a:gd name="connsiteY34" fmla="*/ 1479001 h 1791924"/>
              <a:gd name="connsiteX35" fmla="*/ 0 w 3246055"/>
              <a:gd name="connsiteY35" fmla="*/ 1232496 h 1791924"/>
              <a:gd name="connsiteX36" fmla="*/ 0 w 3246055"/>
              <a:gd name="connsiteY36" fmla="*/ 246505 h 1791924"/>
              <a:gd name="connsiteX37" fmla="*/ 246505 w 3246055"/>
              <a:gd name="connsiteY37" fmla="*/ 0 h 179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6055" h="1791924">
                <a:moveTo>
                  <a:pt x="2451203" y="1164763"/>
                </a:moveTo>
                <a:cubicBezTo>
                  <a:pt x="2624388" y="1164763"/>
                  <a:pt x="2764783" y="1305157"/>
                  <a:pt x="2764783" y="1478344"/>
                </a:cubicBezTo>
                <a:cubicBezTo>
                  <a:pt x="2764783" y="1651529"/>
                  <a:pt x="2624388" y="1791924"/>
                  <a:pt x="2451203" y="1791924"/>
                </a:cubicBezTo>
                <a:cubicBezTo>
                  <a:pt x="2278017" y="1791924"/>
                  <a:pt x="2137622" y="1651529"/>
                  <a:pt x="2137622" y="1478344"/>
                </a:cubicBezTo>
                <a:cubicBezTo>
                  <a:pt x="2137622" y="1305157"/>
                  <a:pt x="2278017" y="1164763"/>
                  <a:pt x="2451203" y="1164763"/>
                </a:cubicBezTo>
                <a:close/>
                <a:moveTo>
                  <a:pt x="786294" y="1164763"/>
                </a:moveTo>
                <a:cubicBezTo>
                  <a:pt x="959479" y="1164763"/>
                  <a:pt x="1099874" y="1305157"/>
                  <a:pt x="1099874" y="1478344"/>
                </a:cubicBezTo>
                <a:cubicBezTo>
                  <a:pt x="1099874" y="1651529"/>
                  <a:pt x="959479" y="1791924"/>
                  <a:pt x="786294" y="1791924"/>
                </a:cubicBezTo>
                <a:cubicBezTo>
                  <a:pt x="613107" y="1791924"/>
                  <a:pt x="472713" y="1651529"/>
                  <a:pt x="472713" y="1478344"/>
                </a:cubicBezTo>
                <a:cubicBezTo>
                  <a:pt x="472713" y="1305157"/>
                  <a:pt x="613107" y="1164763"/>
                  <a:pt x="786294" y="1164763"/>
                </a:cubicBezTo>
                <a:close/>
                <a:moveTo>
                  <a:pt x="1900243" y="186068"/>
                </a:moveTo>
                <a:lnTo>
                  <a:pt x="1900243" y="823147"/>
                </a:lnTo>
                <a:lnTo>
                  <a:pt x="2677277" y="823147"/>
                </a:lnTo>
                <a:lnTo>
                  <a:pt x="2677277" y="574585"/>
                </a:lnTo>
                <a:lnTo>
                  <a:pt x="2288760" y="186068"/>
                </a:lnTo>
                <a:close/>
                <a:moveTo>
                  <a:pt x="246505" y="0"/>
                </a:moveTo>
                <a:lnTo>
                  <a:pt x="2367124" y="0"/>
                </a:lnTo>
                <a:lnTo>
                  <a:pt x="3246055" y="953394"/>
                </a:lnTo>
                <a:lnTo>
                  <a:pt x="3246055" y="1232496"/>
                </a:lnTo>
                <a:lnTo>
                  <a:pt x="3246054" y="1232501"/>
                </a:lnTo>
                <a:lnTo>
                  <a:pt x="3246054" y="1316639"/>
                </a:lnTo>
                <a:lnTo>
                  <a:pt x="3211033" y="1351660"/>
                </a:lnTo>
                <a:lnTo>
                  <a:pt x="3173855" y="1406802"/>
                </a:lnTo>
                <a:cubicBezTo>
                  <a:pt x="3129247" y="1451410"/>
                  <a:pt x="3067621" y="1479001"/>
                  <a:pt x="2999550" y="1479001"/>
                </a:cubicBezTo>
                <a:lnTo>
                  <a:pt x="2844298" y="1479001"/>
                </a:lnTo>
                <a:lnTo>
                  <a:pt x="2836677" y="1403408"/>
                </a:lnTo>
                <a:cubicBezTo>
                  <a:pt x="2799732" y="1222862"/>
                  <a:pt x="2639985" y="1087049"/>
                  <a:pt x="2448517" y="1087049"/>
                </a:cubicBezTo>
                <a:cubicBezTo>
                  <a:pt x="2257048" y="1087049"/>
                  <a:pt x="2097301" y="1222862"/>
                  <a:pt x="2060357" y="1403408"/>
                </a:cubicBezTo>
                <a:lnTo>
                  <a:pt x="2052736" y="1479001"/>
                </a:lnTo>
                <a:lnTo>
                  <a:pt x="1183687" y="1479001"/>
                </a:lnTo>
                <a:lnTo>
                  <a:pt x="1176066" y="1403408"/>
                </a:lnTo>
                <a:cubicBezTo>
                  <a:pt x="1139121" y="1222862"/>
                  <a:pt x="979374" y="1087049"/>
                  <a:pt x="787906" y="1087049"/>
                </a:cubicBezTo>
                <a:cubicBezTo>
                  <a:pt x="596437" y="1087049"/>
                  <a:pt x="436691" y="1222862"/>
                  <a:pt x="399746" y="1403408"/>
                </a:cubicBezTo>
                <a:lnTo>
                  <a:pt x="392125" y="1479001"/>
                </a:lnTo>
                <a:lnTo>
                  <a:pt x="246505" y="1479001"/>
                </a:lnTo>
                <a:cubicBezTo>
                  <a:pt x="110364" y="1479001"/>
                  <a:pt x="0" y="1368637"/>
                  <a:pt x="0" y="1232496"/>
                </a:cubicBezTo>
                <a:lnTo>
                  <a:pt x="0" y="246505"/>
                </a:lnTo>
                <a:cubicBezTo>
                  <a:pt x="0" y="110364"/>
                  <a:pt x="110364" y="0"/>
                  <a:pt x="24650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40" name="Grafikk 39" descr="Lastebil med heldekkende fyll">
            <a:extLst>
              <a:ext uri="{FF2B5EF4-FFF2-40B4-BE49-F238E27FC236}">
                <a16:creationId xmlns:a16="http://schemas.microsoft.com/office/drawing/2014/main" id="{C22B5CD3-4326-4D6B-A4F2-DBE08F4EA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609" y="3377963"/>
            <a:ext cx="720000" cy="720000"/>
          </a:xfrm>
          <a:prstGeom prst="rect">
            <a:avLst/>
          </a:prstGeom>
        </p:spPr>
      </p:pic>
      <p:pic>
        <p:nvPicPr>
          <p:cNvPr id="41" name="Grafikk 40" descr="Buss med heldekkende fyll">
            <a:extLst>
              <a:ext uri="{FF2B5EF4-FFF2-40B4-BE49-F238E27FC236}">
                <a16:creationId xmlns:a16="http://schemas.microsoft.com/office/drawing/2014/main" id="{55FD2BE0-1838-4A46-86E4-4F1ED5EB8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609" y="2782670"/>
            <a:ext cx="720000" cy="720000"/>
          </a:xfrm>
          <a:prstGeom prst="rect">
            <a:avLst/>
          </a:prstGeom>
        </p:spPr>
      </p:pic>
      <p:sp>
        <p:nvSpPr>
          <p:cNvPr id="42" name="TekstSylinder 41">
            <a:extLst>
              <a:ext uri="{FF2B5EF4-FFF2-40B4-BE49-F238E27FC236}">
                <a16:creationId xmlns:a16="http://schemas.microsoft.com/office/drawing/2014/main" id="{5CBF0A5F-4D12-43F7-8905-D919DBE019C9}"/>
              </a:ext>
            </a:extLst>
          </p:cNvPr>
          <p:cNvSpPr txBox="1"/>
          <p:nvPr/>
        </p:nvSpPr>
        <p:spPr>
          <a:xfrm>
            <a:off x="5697776" y="4935752"/>
            <a:ext cx="3446225" cy="230832"/>
          </a:xfrm>
          <a:prstGeom prst="rect">
            <a:avLst/>
          </a:prstGeom>
          <a:noFill/>
        </p:spPr>
        <p:txBody>
          <a:bodyPr wrap="square" rtlCol="0">
            <a:spAutoFit/>
          </a:bodyPr>
          <a:lstStyle/>
          <a:p>
            <a:pPr algn="r" defTabSz="685749">
              <a:defRPr/>
            </a:pPr>
            <a:r>
              <a:rPr lang="nb-NO" sz="900" dirty="0">
                <a:solidFill>
                  <a:schemeClr val="tx2">
                    <a:lumMod val="50000"/>
                    <a:lumOff val="50000"/>
                  </a:schemeClr>
                </a:solidFill>
                <a:latin typeface="Roboto" panose="020B0604020202020204" charset="0"/>
                <a:ea typeface="Roboto" panose="020B0604020202020204" charset="0"/>
              </a:rPr>
              <a:t>Source: OFV, </a:t>
            </a:r>
            <a:r>
              <a:rPr lang="nb-NO" sz="900" dirty="0" err="1">
                <a:solidFill>
                  <a:schemeClr val="tx2">
                    <a:lumMod val="50000"/>
                    <a:lumOff val="50000"/>
                  </a:schemeClr>
                </a:solidFill>
                <a:latin typeface="Roboto" panose="020B0604020202020204" charset="0"/>
                <a:ea typeface="Roboto" panose="020B0604020202020204" charset="0"/>
              </a:rPr>
              <a:t>October</a:t>
            </a:r>
            <a:r>
              <a:rPr lang="nb-NO" sz="900" dirty="0">
                <a:solidFill>
                  <a:schemeClr val="tx2">
                    <a:lumMod val="50000"/>
                    <a:lumOff val="50000"/>
                  </a:schemeClr>
                </a:solidFill>
                <a:latin typeface="Roboto" panose="020B0604020202020204" charset="0"/>
                <a:ea typeface="Roboto" panose="020B0604020202020204" charset="0"/>
              </a:rPr>
              <a:t> 2023</a:t>
            </a:r>
          </a:p>
        </p:txBody>
      </p:sp>
      <p:sp>
        <p:nvSpPr>
          <p:cNvPr id="43" name="Rektangel 42">
            <a:extLst>
              <a:ext uri="{FF2B5EF4-FFF2-40B4-BE49-F238E27FC236}">
                <a16:creationId xmlns:a16="http://schemas.microsoft.com/office/drawing/2014/main" id="{ECBAEA72-3F99-47C1-853F-A4E5FAF68DFF}"/>
              </a:ext>
            </a:extLst>
          </p:cNvPr>
          <p:cNvSpPr/>
          <p:nvPr/>
        </p:nvSpPr>
        <p:spPr>
          <a:xfrm>
            <a:off x="4398028" y="1784159"/>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2.200.000 to </a:t>
            </a:r>
            <a:r>
              <a:rPr lang="nb-NO" sz="2000" b="1" dirty="0" err="1">
                <a:solidFill>
                  <a:schemeClr val="tx1"/>
                </a:solidFill>
                <a:latin typeface="Roboto" panose="02000000000000000000" pitchFamily="2" charset="0"/>
                <a:ea typeface="Roboto" panose="02000000000000000000" pitchFamily="2" charset="0"/>
              </a:rPr>
              <a:t>go</a:t>
            </a:r>
            <a:endParaRPr lang="nb-NO" sz="2000" b="1" dirty="0">
              <a:solidFill>
                <a:schemeClr val="tx1"/>
              </a:solidFill>
              <a:latin typeface="Roboto" panose="02000000000000000000" pitchFamily="2" charset="0"/>
              <a:ea typeface="Roboto" panose="02000000000000000000" pitchFamily="2" charset="0"/>
            </a:endParaRPr>
          </a:p>
        </p:txBody>
      </p:sp>
      <p:sp>
        <p:nvSpPr>
          <p:cNvPr id="44" name="Rektangel 43">
            <a:extLst>
              <a:ext uri="{FF2B5EF4-FFF2-40B4-BE49-F238E27FC236}">
                <a16:creationId xmlns:a16="http://schemas.microsoft.com/office/drawing/2014/main" id="{2C6CAB20-DBBC-4708-B08F-B6AD2A063056}"/>
              </a:ext>
            </a:extLst>
          </p:cNvPr>
          <p:cNvSpPr/>
          <p:nvPr/>
        </p:nvSpPr>
        <p:spPr>
          <a:xfrm>
            <a:off x="4398028" y="2356996"/>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480.000 to </a:t>
            </a:r>
            <a:r>
              <a:rPr lang="nb-NO" sz="2000" b="1" dirty="0" err="1">
                <a:solidFill>
                  <a:schemeClr val="tx1"/>
                </a:solidFill>
                <a:latin typeface="Roboto" panose="02000000000000000000" pitchFamily="2" charset="0"/>
                <a:ea typeface="Roboto" panose="02000000000000000000" pitchFamily="2" charset="0"/>
              </a:rPr>
              <a:t>go</a:t>
            </a:r>
            <a:endParaRPr lang="nb-NO" sz="2000" b="1" dirty="0">
              <a:solidFill>
                <a:schemeClr val="tx1"/>
              </a:solidFill>
              <a:latin typeface="Roboto" panose="02000000000000000000" pitchFamily="2" charset="0"/>
              <a:ea typeface="Roboto" panose="02000000000000000000" pitchFamily="2" charset="0"/>
            </a:endParaRPr>
          </a:p>
        </p:txBody>
      </p:sp>
      <p:sp>
        <p:nvSpPr>
          <p:cNvPr id="45" name="Rektangel 44">
            <a:extLst>
              <a:ext uri="{FF2B5EF4-FFF2-40B4-BE49-F238E27FC236}">
                <a16:creationId xmlns:a16="http://schemas.microsoft.com/office/drawing/2014/main" id="{B0507A92-A09B-4B21-AC65-8688C6B66593}"/>
              </a:ext>
            </a:extLst>
          </p:cNvPr>
          <p:cNvSpPr/>
          <p:nvPr/>
        </p:nvSpPr>
        <p:spPr>
          <a:xfrm>
            <a:off x="5661011" y="2929833"/>
            <a:ext cx="2300302"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46" name="Rektangel 45">
            <a:extLst>
              <a:ext uri="{FF2B5EF4-FFF2-40B4-BE49-F238E27FC236}">
                <a16:creationId xmlns:a16="http://schemas.microsoft.com/office/drawing/2014/main" id="{514DAB47-EA1C-4DC4-BCE7-410D8F51E1DD}"/>
              </a:ext>
            </a:extLst>
          </p:cNvPr>
          <p:cNvSpPr/>
          <p:nvPr/>
        </p:nvSpPr>
        <p:spPr>
          <a:xfrm>
            <a:off x="4396172" y="2920635"/>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14.200 to </a:t>
            </a:r>
            <a:r>
              <a:rPr lang="nb-NO" sz="2000" b="1" dirty="0" err="1">
                <a:solidFill>
                  <a:schemeClr val="tx1"/>
                </a:solidFill>
                <a:latin typeface="Roboto" panose="02000000000000000000" pitchFamily="2" charset="0"/>
                <a:ea typeface="Roboto" panose="02000000000000000000" pitchFamily="2" charset="0"/>
              </a:rPr>
              <a:t>go</a:t>
            </a:r>
            <a:endParaRPr lang="nb-NO" sz="2000" b="1" dirty="0">
              <a:solidFill>
                <a:schemeClr val="tx1"/>
              </a:solidFill>
              <a:latin typeface="Roboto" panose="02000000000000000000" pitchFamily="2" charset="0"/>
              <a:ea typeface="Roboto" panose="02000000000000000000" pitchFamily="2" charset="0"/>
            </a:endParaRPr>
          </a:p>
        </p:txBody>
      </p:sp>
      <p:sp>
        <p:nvSpPr>
          <p:cNvPr id="47" name="Rektangel 46">
            <a:extLst>
              <a:ext uri="{FF2B5EF4-FFF2-40B4-BE49-F238E27FC236}">
                <a16:creationId xmlns:a16="http://schemas.microsoft.com/office/drawing/2014/main" id="{83DCE85C-0EFD-45BF-A742-B26A646DCB86}"/>
              </a:ext>
            </a:extLst>
          </p:cNvPr>
          <p:cNvSpPr/>
          <p:nvPr/>
        </p:nvSpPr>
        <p:spPr>
          <a:xfrm>
            <a:off x="4396171" y="3502670"/>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67.200 to </a:t>
            </a:r>
            <a:r>
              <a:rPr lang="nb-NO" sz="2000" b="1" dirty="0" err="1">
                <a:solidFill>
                  <a:schemeClr val="tx1"/>
                </a:solidFill>
                <a:latin typeface="Roboto" panose="02000000000000000000" pitchFamily="2" charset="0"/>
                <a:ea typeface="Roboto" panose="02000000000000000000" pitchFamily="2" charset="0"/>
              </a:rPr>
              <a:t>go</a:t>
            </a:r>
            <a:endParaRPr lang="nb-NO" sz="2000" b="1"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793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50"/>
                                        <p:tgtEl>
                                          <p:spTgt spid="3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250"/>
                                        <p:tgtEl>
                                          <p:spTgt spid="3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250"/>
                                        <p:tgtEl>
                                          <p:spTgt spid="43"/>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50"/>
                                        <p:tgtEl>
                                          <p:spTgt spid="14"/>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250"/>
                                        <p:tgtEl>
                                          <p:spTgt spid="44"/>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250"/>
                                        <p:tgtEl>
                                          <p:spTgt spid="60"/>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250"/>
                                        <p:tgtEl>
                                          <p:spTgt spid="61"/>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250"/>
                                        <p:tgtEl>
                                          <p:spTgt spid="46"/>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250"/>
                                        <p:tgtEl>
                                          <p:spTgt spid="53"/>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250"/>
                                        <p:tgtEl>
                                          <p:spTgt spid="54"/>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2" grpId="0" animBg="1"/>
      <p:bldP spid="33" grpId="0"/>
      <p:bldP spid="53" grpId="0" animBg="1"/>
      <p:bldP spid="54" grpId="0"/>
      <p:bldP spid="60" grpId="0" animBg="1"/>
      <p:bldP spid="61" grpId="0"/>
      <p:bldP spid="43" grpId="0"/>
      <p:bldP spid="44"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08641-B5F1-2732-462B-AF1C463CD62C}"/>
              </a:ext>
            </a:extLst>
          </p:cNvPr>
          <p:cNvSpPr>
            <a:spLocks noGrp="1"/>
          </p:cNvSpPr>
          <p:nvPr>
            <p:ph type="ctrTitle"/>
          </p:nvPr>
        </p:nvSpPr>
        <p:spPr>
          <a:xfrm>
            <a:off x="386123" y="1607345"/>
            <a:ext cx="8371756" cy="1928813"/>
          </a:xfrm>
        </p:spPr>
        <p:txBody>
          <a:bodyPr>
            <a:normAutofit/>
          </a:bodyPr>
          <a:lstStyle/>
          <a:p>
            <a:pPr algn="ctr"/>
            <a:r>
              <a:rPr lang="nb-NO" dirty="0"/>
              <a:t>How </a:t>
            </a:r>
            <a:r>
              <a:rPr lang="nb-NO" dirty="0" err="1"/>
              <a:t>are</a:t>
            </a:r>
            <a:r>
              <a:rPr lang="nb-NO" dirty="0"/>
              <a:t> </a:t>
            </a:r>
            <a:r>
              <a:rPr lang="nb-NO" dirty="0" err="1"/>
              <a:t>we</a:t>
            </a:r>
            <a:r>
              <a:rPr lang="nb-NO" dirty="0"/>
              <a:t> </a:t>
            </a:r>
            <a:r>
              <a:rPr lang="nb-NO" dirty="0" err="1"/>
              <a:t>doing</a:t>
            </a:r>
            <a:r>
              <a:rPr lang="nb-NO" dirty="0"/>
              <a:t> it?</a:t>
            </a:r>
          </a:p>
        </p:txBody>
      </p:sp>
    </p:spTree>
    <p:extLst>
      <p:ext uri="{BB962C8B-B14F-4D97-AF65-F5344CB8AC3E}">
        <p14:creationId xmlns:p14="http://schemas.microsoft.com/office/powerpoint/2010/main" val="3382913072"/>
      </p:ext>
    </p:extLst>
  </p:cSld>
  <p:clrMapOvr>
    <a:masterClrMapping/>
  </p:clrMapOvr>
</p:sld>
</file>

<file path=ppt/theme/theme1.xml><?xml version="1.0" encoding="utf-8"?>
<a:theme xmlns:a="http://schemas.openxmlformats.org/drawingml/2006/main" name="Elbilforeningen Powerpointmal">
  <a:themeElements>
    <a:clrScheme name="Norsk elbilforening temafarger 1">
      <a:dk1>
        <a:srgbClr val="004C9C"/>
      </a:dk1>
      <a:lt1>
        <a:srgbClr val="FFFFFF"/>
      </a:lt1>
      <a:dk2>
        <a:srgbClr val="000000"/>
      </a:dk2>
      <a:lt2>
        <a:srgbClr val="DFE0DF"/>
      </a:lt2>
      <a:accent1>
        <a:srgbClr val="004DA1"/>
      </a:accent1>
      <a:accent2>
        <a:srgbClr val="00BCE3"/>
      </a:accent2>
      <a:accent3>
        <a:srgbClr val="A2D2B6"/>
      </a:accent3>
      <a:accent4>
        <a:srgbClr val="138036"/>
      </a:accent4>
      <a:accent5>
        <a:srgbClr val="EC6723"/>
      </a:accent5>
      <a:accent6>
        <a:srgbClr val="913B77"/>
      </a:accent6>
      <a:hlink>
        <a:srgbClr val="EC6723"/>
      </a:hlink>
      <a:folHlink>
        <a:srgbClr val="1380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40000"/>
          </a:lnSpc>
          <a:defRPr sz="800" b="0" i="0" dirty="0">
            <a:solidFill>
              <a:srgbClr val="004D9D"/>
            </a:solidFill>
            <a:latin typeface="Roboto"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Norsk elbilforeningen ppt-mal_ny" id="{9EBA5871-779F-7041-AA15-259E04664A19}" vid="{E8D52970-B2C0-F643-A52A-707992AD72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orsk elbilforening temafarger 1">
    <a:dk1>
      <a:srgbClr val="004C9C"/>
    </a:dk1>
    <a:lt1>
      <a:srgbClr val="FFFFFF"/>
    </a:lt1>
    <a:dk2>
      <a:srgbClr val="000000"/>
    </a:dk2>
    <a:lt2>
      <a:srgbClr val="DFE0DF"/>
    </a:lt2>
    <a:accent1>
      <a:srgbClr val="004DA1"/>
    </a:accent1>
    <a:accent2>
      <a:srgbClr val="00BCE3"/>
    </a:accent2>
    <a:accent3>
      <a:srgbClr val="A2D2B6"/>
    </a:accent3>
    <a:accent4>
      <a:srgbClr val="138036"/>
    </a:accent4>
    <a:accent5>
      <a:srgbClr val="EC6723"/>
    </a:accent5>
    <a:accent6>
      <a:srgbClr val="913B77"/>
    </a:accent6>
    <a:hlink>
      <a:srgbClr val="EC6723"/>
    </a:hlink>
    <a:folHlink>
      <a:srgbClr val="13803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lbil.no MAL">
    <a:dk1>
      <a:sysClr val="windowText" lastClr="000000"/>
    </a:dk1>
    <a:lt1>
      <a:srgbClr val="FFFFFF"/>
    </a:lt1>
    <a:dk2>
      <a:srgbClr val="004C9C"/>
    </a:dk2>
    <a:lt2>
      <a:srgbClr val="DFE0DF"/>
    </a:lt2>
    <a:accent1>
      <a:srgbClr val="EC6723"/>
    </a:accent1>
    <a:accent2>
      <a:srgbClr val="6D716D"/>
    </a:accent2>
    <a:accent3>
      <a:srgbClr val="004DA1"/>
    </a:accent3>
    <a:accent4>
      <a:srgbClr val="00BCE3"/>
    </a:accent4>
    <a:accent5>
      <a:srgbClr val="13803A"/>
    </a:accent5>
    <a:accent6>
      <a:srgbClr val="913B7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om i ppt (elbil)">
    <a:dk1>
      <a:srgbClr val="004C9C"/>
    </a:dk1>
    <a:lt1>
      <a:srgbClr val="FFFFFF"/>
    </a:lt1>
    <a:dk2>
      <a:srgbClr val="000000"/>
    </a:dk2>
    <a:lt2>
      <a:srgbClr val="DFE0DF"/>
    </a:lt2>
    <a:accent1>
      <a:srgbClr val="004DA1"/>
    </a:accent1>
    <a:accent2>
      <a:srgbClr val="00BCE3"/>
    </a:accent2>
    <a:accent3>
      <a:srgbClr val="A2D2B6"/>
    </a:accent3>
    <a:accent4>
      <a:srgbClr val="13803A"/>
    </a:accent4>
    <a:accent5>
      <a:srgbClr val="EC6723"/>
    </a:accent5>
    <a:accent6>
      <a:srgbClr val="913B7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0101cd4-d4a0-41a2-b320-d72d96077b7f">
      <UserInfo>
        <DisplayName>Christina Bu</DisplayName>
        <AccountId>19</AccountId>
        <AccountType/>
      </UserInfo>
      <UserInfo>
        <DisplayName>Erik Lorentzen</DisplayName>
        <AccountId>14</AccountId>
        <AccountType/>
      </UserInfo>
      <UserInfo>
        <DisplayName>Alexandra Aarvold Rastad</DisplayName>
        <AccountId>430</AccountId>
        <AccountType/>
      </UserInfo>
    </SharedWithUsers>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53EFA4-ACFB-4021-9010-3D3C8237B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a273d-d6ae-4788-9422-d2fa4deaadf4"/>
    <ds:schemaRef ds:uri="c0101cd4-d4a0-41a2-b320-d72d96077b7f"/>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A72B20-F807-40C6-AD52-08816A0996F5}">
  <ds:schemaRefs>
    <ds:schemaRef ds:uri="33364cec-a69e-4b7b-b7b5-71fd8b99d7d4"/>
    <ds:schemaRef ds:uri="6a8200bc-5ed9-439b-bb21-35364b3378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101cd4-d4a0-41a2-b320-d72d96077b7f"/>
    <ds:schemaRef ds:uri="e30a273d-d6ae-4788-9422-d2fa4deaadf4"/>
    <ds:schemaRef ds:uri="c1fdd505-2570-46c2-bd04-3e0f2d874cf5"/>
  </ds:schemaRefs>
</ds:datastoreItem>
</file>

<file path=customXml/itemProps3.xml><?xml version="1.0" encoding="utf-8"?>
<ds:datastoreItem xmlns:ds="http://schemas.openxmlformats.org/officeDocument/2006/customXml" ds:itemID="{C5EAF56B-C6C1-488C-8DDA-7B710D6467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Elbilforeningen Powerpointmal</Template>
  <TotalTime>636</TotalTime>
  <Words>2011</Words>
  <Application>Microsoft Office PowerPoint</Application>
  <PresentationFormat>On-screen Show (16:9)</PresentationFormat>
  <Paragraphs>278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Roboto</vt:lpstr>
      <vt:lpstr>Calibri</vt:lpstr>
      <vt:lpstr>PT Serif</vt:lpstr>
      <vt:lpstr>Elbilforeningen Powerpointmal</vt:lpstr>
      <vt:lpstr>EV development in Norway</vt:lpstr>
      <vt:lpstr>Norwegian EV Association</vt:lpstr>
      <vt:lpstr>Norway new car sales</vt:lpstr>
      <vt:lpstr>Norway’s 2025-goal</vt:lpstr>
      <vt:lpstr>Think and Buddy, an important beginning</vt:lpstr>
      <vt:lpstr>Noe om klima? Et bilde?</vt:lpstr>
      <vt:lpstr>PowerPoint Presentation</vt:lpstr>
      <vt:lpstr>Are we there yet? </vt:lpstr>
      <vt:lpstr>How are we doing it?</vt:lpstr>
      <vt:lpstr>Policy is key</vt:lpstr>
      <vt:lpstr>Purchase taxes</vt:lpstr>
      <vt:lpstr>PowerPoint Presentation</vt:lpstr>
      <vt:lpstr>Charging</vt:lpstr>
      <vt:lpstr>Fast charging network</vt:lpstr>
      <vt:lpstr>Norway’s electricity market</vt:lpstr>
      <vt:lpstr>Smart charging opportunities</vt:lpstr>
      <vt:lpstr>Monthly expenses – Diesel car vs. EV</vt:lpstr>
      <vt:lpstr>Motor vehicles per 1000 people</vt:lpstr>
      <vt:lpstr>From 2% to 10% market share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June Tryggvason</dc:creator>
  <cp:lastModifiedBy>Shahab D. Mirza</cp:lastModifiedBy>
  <cp:revision>27</cp:revision>
  <dcterms:created xsi:type="dcterms:W3CDTF">2020-10-26T12:01:25Z</dcterms:created>
  <dcterms:modified xsi:type="dcterms:W3CDTF">2024-02-05T09:54:55Z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0x010100BC24F656CAE3D345AEC81F804C080EA3</vt:lpwstr>
  </property>
  <property fmtid="{D5CDD505-2E9C-101B-9397-08002B2CF9AE}" pid="3" name="MediaServiceImageTags">
    <vt:lpwstr/>
  </property>
  <property fmtid="{D5CDD505-2E9C-101B-9397-08002B2CF9AE}" pid="4" name="MSIP_Label_817d4574-7375-4d17-b29c-6e4c6df0fcb0_Enabled">
    <vt:lpwstr>true</vt:lpwstr>
  </property>
  <property fmtid="{D5CDD505-2E9C-101B-9397-08002B2CF9AE}" pid="5" name="MSIP_Label_817d4574-7375-4d17-b29c-6e4c6df0fcb0_SetDate">
    <vt:lpwstr>2023-11-21T09:44:44Z</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iteId">
    <vt:lpwstr>9495d6bb-41c2-4c58-848f-92e52cf3d640</vt:lpwstr>
  </property>
  <property fmtid="{D5CDD505-2E9C-101B-9397-08002B2CF9AE}" pid="9" name="MSIP_Label_817d4574-7375-4d17-b29c-6e4c6df0fcb0_ActionId">
    <vt:lpwstr>ec6becfd-78a5-4363-b772-f49899c46e1b</vt:lpwstr>
  </property>
  <property fmtid="{D5CDD505-2E9C-101B-9397-08002B2CF9AE}" pid="10" name="MSIP_Label_817d4574-7375-4d17-b29c-6e4c6df0fcb0_ContentBits">
    <vt:lpwstr>2</vt:lpwstr>
  </property>
  <property fmtid="{D5CDD505-2E9C-101B-9397-08002B2CF9AE}" pid="11" name="ClassificationContentMarkingFooterLocations">
    <vt:lpwstr>Elbilforeningen Powerpointmal:5</vt:lpwstr>
  </property>
  <property fmtid="{D5CDD505-2E9C-101B-9397-08002B2CF9AE}" pid="12" name="ClassificationContentMarkingFooterText">
    <vt:lpwstr>INTERNAL. This information is accessible to ADB Management and staff. It may be shared outside ADB with appropriate permission.</vt:lpwstr>
  </property>
</Properties>
</file>