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0"/>
  </p:notesMasterIdLst>
  <p:sldIdLst>
    <p:sldId id="4131" r:id="rId5"/>
    <p:sldId id="4134" r:id="rId6"/>
    <p:sldId id="4110" r:id="rId7"/>
    <p:sldId id="275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646"/>
  </p:normalViewPr>
  <p:slideViewPr>
    <p:cSldViewPr snapToGrid="0" snapToObjects="1">
      <p:cViewPr varScale="1">
        <p:scale>
          <a:sx n="122" d="100"/>
          <a:sy n="122" d="100"/>
        </p:scale>
        <p:origin x="1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0FBFA89E-78A3-6140-AA1F-7C01C6D7E757}"/>
    <pc:docChg chg="modSld">
      <pc:chgData name="Sarin Abado" userId="9aa6e333-4837-4fc6-80aa-6080a6408121" providerId="ADAL" clId="{0FBFA89E-78A3-6140-AA1F-7C01C6D7E757}" dt="2022-04-14T12:38:49.832" v="2" actId="20577"/>
      <pc:docMkLst>
        <pc:docMk/>
      </pc:docMkLst>
      <pc:sldChg chg="modSp mod">
        <pc:chgData name="Sarin Abado" userId="9aa6e333-4837-4fc6-80aa-6080a6408121" providerId="ADAL" clId="{0FBFA89E-78A3-6140-AA1F-7C01C6D7E757}" dt="2022-04-14T12:38:49.832" v="2" actId="20577"/>
        <pc:sldMkLst>
          <pc:docMk/>
          <pc:sldMk cId="3489155318" sldId="4110"/>
        </pc:sldMkLst>
        <pc:spChg chg="mod">
          <ac:chgData name="Sarin Abado" userId="9aa6e333-4837-4fc6-80aa-6080a6408121" providerId="ADAL" clId="{0FBFA89E-78A3-6140-AA1F-7C01C6D7E757}" dt="2022-04-14T12:38:49.832" v="2" actId="20577"/>
          <ac:spMkLst>
            <pc:docMk/>
            <pc:sldMk cId="3489155318" sldId="4110"/>
            <ac:spMk id="21" creationId="{EBD877E2-9ABA-4E4C-9DAF-882B3F5324E4}"/>
          </ac:spMkLst>
        </pc:spChg>
      </pc:sldChg>
    </pc:docChg>
  </pc:docChgLst>
  <pc:docChgLst>
    <pc:chgData name="Sarin Abado" userId="9aa6e333-4837-4fc6-80aa-6080a6408121" providerId="ADAL" clId="{98A64F5D-694A-2748-B46E-3BC1430CDEDF}"/>
    <pc:docChg chg="custSel modSld">
      <pc:chgData name="Sarin Abado" userId="9aa6e333-4837-4fc6-80aa-6080a6408121" providerId="ADAL" clId="{98A64F5D-694A-2748-B46E-3BC1430CDEDF}" dt="2022-03-21T20:10:08.054" v="110" actId="20577"/>
      <pc:docMkLst>
        <pc:docMk/>
      </pc:docMkLst>
      <pc:sldChg chg="modSp mod">
        <pc:chgData name="Sarin Abado" userId="9aa6e333-4837-4fc6-80aa-6080a6408121" providerId="ADAL" clId="{98A64F5D-694A-2748-B46E-3BC1430CDEDF}" dt="2022-03-21T20:10:01.006" v="101" actId="20577"/>
        <pc:sldMkLst>
          <pc:docMk/>
          <pc:sldMk cId="3547751608" sldId="268"/>
        </pc:sldMkLst>
        <pc:spChg chg="mod">
          <ac:chgData name="Sarin Abado" userId="9aa6e333-4837-4fc6-80aa-6080a6408121" providerId="ADAL" clId="{98A64F5D-694A-2748-B46E-3BC1430CDEDF}" dt="2022-03-21T20:10:01.006" v="101" actId="20577"/>
          <ac:spMkLst>
            <pc:docMk/>
            <pc:sldMk cId="3547751608" sldId="268"/>
            <ac:spMk id="6" creationId="{CC506F51-1ACD-E544-8A80-EA62B7219031}"/>
          </ac:spMkLst>
        </pc:spChg>
      </pc:sldChg>
      <pc:sldChg chg="modSp mod">
        <pc:chgData name="Sarin Abado" userId="9aa6e333-4837-4fc6-80aa-6080a6408121" providerId="ADAL" clId="{98A64F5D-694A-2748-B46E-3BC1430CDEDF}" dt="2022-03-21T20:10:08.054" v="110" actId="20577"/>
        <pc:sldMkLst>
          <pc:docMk/>
          <pc:sldMk cId="3205424641" sldId="275"/>
        </pc:sldMkLst>
        <pc:spChg chg="mod">
          <ac:chgData name="Sarin Abado" userId="9aa6e333-4837-4fc6-80aa-6080a6408121" providerId="ADAL" clId="{98A64F5D-694A-2748-B46E-3BC1430CDEDF}" dt="2022-03-21T20:03:43.641" v="53" actId="1076"/>
          <ac:spMkLst>
            <pc:docMk/>
            <pc:sldMk cId="3205424641" sldId="275"/>
            <ac:spMk id="3" creationId="{2206BA28-BBE2-4BAB-819F-3190F0CC7F74}"/>
          </ac:spMkLst>
        </pc:spChg>
        <pc:spChg chg="mod">
          <ac:chgData name="Sarin Abado" userId="9aa6e333-4837-4fc6-80aa-6080a6408121" providerId="ADAL" clId="{98A64F5D-694A-2748-B46E-3BC1430CDEDF}" dt="2022-03-21T20:02:53.983" v="42" actId="1076"/>
          <ac:spMkLst>
            <pc:docMk/>
            <pc:sldMk cId="3205424641" sldId="275"/>
            <ac:spMk id="11" creationId="{D27C1BF3-CD6B-EF41-930C-8DC818B4ED38}"/>
          </ac:spMkLst>
        </pc:spChg>
        <pc:spChg chg="mod">
          <ac:chgData name="Sarin Abado" userId="9aa6e333-4837-4fc6-80aa-6080a6408121" providerId="ADAL" clId="{98A64F5D-694A-2748-B46E-3BC1430CDEDF}" dt="2022-03-21T20:10:08.054" v="110" actId="20577"/>
          <ac:spMkLst>
            <pc:docMk/>
            <pc:sldMk cId="3205424641" sldId="275"/>
            <ac:spMk id="31" creationId="{2E08DD02-45A4-2D43-83C1-DDEC05BC3B3F}"/>
          </ac:spMkLst>
        </pc:spChg>
        <pc:graphicFrameChg chg="mod">
          <ac:chgData name="Sarin Abado" userId="9aa6e333-4837-4fc6-80aa-6080a6408121" providerId="ADAL" clId="{98A64F5D-694A-2748-B46E-3BC1430CDEDF}" dt="2022-03-21T20:02:50.080" v="41" actId="1076"/>
          <ac:graphicFrameMkLst>
            <pc:docMk/>
            <pc:sldMk cId="3205424641" sldId="275"/>
            <ac:graphicFrameMk id="25" creationId="{9E610FA2-7706-A54C-8848-0A6A52D327F8}"/>
          </ac:graphicFrameMkLst>
        </pc:graphicFrameChg>
      </pc:sldChg>
      <pc:sldChg chg="modSp mod">
        <pc:chgData name="Sarin Abado" userId="9aa6e333-4837-4fc6-80aa-6080a6408121" providerId="ADAL" clId="{98A64F5D-694A-2748-B46E-3BC1430CDEDF}" dt="2022-03-21T20:09:36.360" v="92" actId="20577"/>
        <pc:sldMkLst>
          <pc:docMk/>
          <pc:sldMk cId="1661200086" sldId="4131"/>
        </pc:sldMkLst>
        <pc:spChg chg="mod">
          <ac:chgData name="Sarin Abado" userId="9aa6e333-4837-4fc6-80aa-6080a6408121" providerId="ADAL" clId="{98A64F5D-694A-2748-B46E-3BC1430CDEDF}" dt="2022-03-21T20:09:36.360" v="92" actId="20577"/>
          <ac:spMkLst>
            <pc:docMk/>
            <pc:sldMk cId="1661200086" sldId="4131"/>
            <ac:spMk id="4" creationId="{1F8BC066-EA1E-E543-99D9-94DB30CDEBD0}"/>
          </ac:spMkLst>
        </pc:spChg>
      </pc:sldChg>
      <pc:sldChg chg="modSp mod">
        <pc:chgData name="Sarin Abado" userId="9aa6e333-4837-4fc6-80aa-6080a6408121" providerId="ADAL" clId="{98A64F5D-694A-2748-B46E-3BC1430CDEDF}" dt="2022-03-21T20:01:51.224" v="16" actId="20577"/>
        <pc:sldMkLst>
          <pc:docMk/>
          <pc:sldMk cId="3395923620" sldId="4134"/>
        </pc:sldMkLst>
        <pc:spChg chg="mod">
          <ac:chgData name="Sarin Abado" userId="9aa6e333-4837-4fc6-80aa-6080a6408121" providerId="ADAL" clId="{98A64F5D-694A-2748-B46E-3BC1430CDEDF}" dt="2022-03-21T20:01:51.224" v="16" actId="20577"/>
          <ac:spMkLst>
            <pc:docMk/>
            <pc:sldMk cId="3395923620" sldId="4134"/>
            <ac:spMk id="3" creationId="{C741248E-8EDF-8B44-B9FA-DA9FB42671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5562B5-F018-1F42-B38B-B8B4055D7910}" type="doc">
      <dgm:prSet loTypeId="urn:microsoft.com/office/officeart/2005/8/layout/matrix3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D97591-9DAF-AD47-A97D-DD022CC28545}">
      <dgm:prSet phldrT="[Text]"/>
      <dgm:spPr/>
      <dgm:t>
        <a:bodyPr/>
        <a:lstStyle/>
        <a:p>
          <a:r>
            <a:rPr lang="ru-RU">
              <a:latin typeface="Calibri" panose="020F0502020204030204" pitchFamily="34" charset="0"/>
              <a:cs typeface="Times New Roman" panose="02020603050405020304" pitchFamily="18" charset="0"/>
            </a:rPr>
            <a:t>Планирование и профессиональная реализация проектов собственными силами</a:t>
          </a:r>
        </a:p>
      </dgm:t>
    </dgm:pt>
    <dgm:pt modelId="{E9C55427-299D-8E41-9934-598BA61FC725}" type="parTrans" cxnId="{B8E4235F-3C1A-6E48-BE34-3FB53403474F}">
      <dgm:prSet/>
      <dgm:spPr/>
      <dgm:t>
        <a:bodyPr/>
        <a:lstStyle/>
        <a:p>
          <a:endParaRPr lang="en-US"/>
        </a:p>
      </dgm:t>
    </dgm:pt>
    <dgm:pt modelId="{F8BC9398-4E46-9A49-9296-29EA9C56FE42}" type="sibTrans" cxnId="{B8E4235F-3C1A-6E48-BE34-3FB53403474F}">
      <dgm:prSet/>
      <dgm:spPr/>
      <dgm:t>
        <a:bodyPr/>
        <a:lstStyle/>
        <a:p>
          <a:endParaRPr lang="en-US"/>
        </a:p>
      </dgm:t>
    </dgm:pt>
    <dgm:pt modelId="{DB0821B4-8976-D748-9040-165B2710593D}">
      <dgm:prSet/>
      <dgm:spPr/>
      <dgm:t>
        <a:bodyPr/>
        <a:lstStyle/>
        <a:p>
          <a:r>
            <a:rPr lang="ru-RU">
              <a:latin typeface="Calibri" panose="020F0502020204030204" pitchFamily="34" charset="0"/>
              <a:cs typeface="Times New Roman" panose="02020603050405020304" pitchFamily="18" charset="0"/>
            </a:rPr>
            <a:t>Нет потребности в специальных соглашениях между странами</a:t>
          </a:r>
        </a:p>
      </dgm:t>
    </dgm:pt>
    <dgm:pt modelId="{E52E9234-10FA-454B-8A29-F34A20CD4A0E}" type="parTrans" cxnId="{84007B26-DDA8-464A-A157-C3CD7976C73A}">
      <dgm:prSet/>
      <dgm:spPr/>
      <dgm:t>
        <a:bodyPr/>
        <a:lstStyle/>
        <a:p>
          <a:endParaRPr lang="en-US"/>
        </a:p>
      </dgm:t>
    </dgm:pt>
    <dgm:pt modelId="{1BD0A704-16E7-A343-AA77-1244FDFFF943}" type="sibTrans" cxnId="{84007B26-DDA8-464A-A157-C3CD7976C73A}">
      <dgm:prSet/>
      <dgm:spPr/>
      <dgm:t>
        <a:bodyPr/>
        <a:lstStyle/>
        <a:p>
          <a:endParaRPr lang="en-US"/>
        </a:p>
      </dgm:t>
    </dgm:pt>
    <dgm:pt modelId="{EB679785-D1A0-9344-B604-C38CC64A137B}">
      <dgm:prSet/>
      <dgm:spPr/>
      <dgm:t>
        <a:bodyPr/>
        <a:lstStyle/>
        <a:p>
          <a:r>
            <a:rPr lang="ru-RU">
              <a:latin typeface="Calibri" panose="020F0502020204030204" pitchFamily="34" charset="0"/>
              <a:cs typeface="Times New Roman" panose="02020603050405020304" pitchFamily="18" charset="0"/>
            </a:rPr>
            <a:t>Все страны ЦАРЭС могут стать членами</a:t>
          </a:r>
        </a:p>
      </dgm:t>
    </dgm:pt>
    <dgm:pt modelId="{63D93C94-5D92-194A-8562-C627744C34E6}" type="parTrans" cxnId="{874DC298-9704-E249-B192-D7FB2C3934AB}">
      <dgm:prSet/>
      <dgm:spPr/>
      <dgm:t>
        <a:bodyPr/>
        <a:lstStyle/>
        <a:p>
          <a:endParaRPr lang="en-US"/>
        </a:p>
      </dgm:t>
    </dgm:pt>
    <dgm:pt modelId="{364CAD9B-346F-0E45-B83B-C7B4088A0B19}" type="sibTrans" cxnId="{874DC298-9704-E249-B192-D7FB2C3934AB}">
      <dgm:prSet/>
      <dgm:spPr/>
      <dgm:t>
        <a:bodyPr/>
        <a:lstStyle/>
        <a:p>
          <a:endParaRPr lang="en-US"/>
        </a:p>
      </dgm:t>
    </dgm:pt>
    <dgm:pt modelId="{29E1FB1F-7F86-3E44-8A1C-9DBE6949E5A4}">
      <dgm:prSet/>
      <dgm:spPr/>
      <dgm:t>
        <a:bodyPr/>
        <a:lstStyle/>
        <a:p>
          <a:r>
            <a:rPr lang="ru-RU">
              <a:latin typeface="Calibri" panose="020F0502020204030204" pitchFamily="34" charset="0"/>
              <a:cs typeface="Times New Roman" panose="02020603050405020304" pitchFamily="18" charset="0"/>
            </a:rPr>
            <a:t>Решения принимаются высшими лицами, принимающими политические решения</a:t>
          </a:r>
        </a:p>
      </dgm:t>
    </dgm:pt>
    <dgm:pt modelId="{FF9B56AF-2C6C-4548-A326-DD1E46A78211}" type="parTrans" cxnId="{35A01883-53D6-F643-86D0-076C15C56143}">
      <dgm:prSet/>
      <dgm:spPr/>
      <dgm:t>
        <a:bodyPr/>
        <a:lstStyle/>
        <a:p>
          <a:endParaRPr lang="en-US"/>
        </a:p>
      </dgm:t>
    </dgm:pt>
    <dgm:pt modelId="{727BAAF2-98C2-EE43-907E-010B3A275EEF}" type="sibTrans" cxnId="{35A01883-53D6-F643-86D0-076C15C56143}">
      <dgm:prSet/>
      <dgm:spPr/>
      <dgm:t>
        <a:bodyPr/>
        <a:lstStyle/>
        <a:p>
          <a:endParaRPr lang="en-US"/>
        </a:p>
      </dgm:t>
    </dgm:pt>
    <dgm:pt modelId="{ADC59F8D-6108-314A-B3A7-D7D2D31D16A8}" type="pres">
      <dgm:prSet presAssocID="{255562B5-F018-1F42-B38B-B8B4055D7910}" presName="matrix" presStyleCnt="0">
        <dgm:presLayoutVars>
          <dgm:chMax val="1"/>
          <dgm:dir/>
          <dgm:resizeHandles val="exact"/>
        </dgm:presLayoutVars>
      </dgm:prSet>
      <dgm:spPr/>
    </dgm:pt>
    <dgm:pt modelId="{671C1C52-4353-B34E-82CC-FC7998EC6C0C}" type="pres">
      <dgm:prSet presAssocID="{255562B5-F018-1F42-B38B-B8B4055D7910}" presName="diamond" presStyleLbl="bgShp" presStyleIdx="0" presStyleCnt="1"/>
      <dgm:spPr/>
    </dgm:pt>
    <dgm:pt modelId="{2C8E2108-6EED-354A-BFD2-FDE13E6C01D0}" type="pres">
      <dgm:prSet presAssocID="{255562B5-F018-1F42-B38B-B8B4055D7910}" presName="quad1" presStyleLbl="node1" presStyleIdx="0" presStyleCnt="4" custScaleX="127709" custScaleY="110775" custLinFactNeighborX="-23163" custLinFactNeighborY="657">
        <dgm:presLayoutVars>
          <dgm:chMax val="0"/>
          <dgm:chPref val="0"/>
          <dgm:bulletEnabled val="1"/>
        </dgm:presLayoutVars>
      </dgm:prSet>
      <dgm:spPr/>
    </dgm:pt>
    <dgm:pt modelId="{EBBAB7D9-2CF5-684E-AD55-66DC408E8F69}" type="pres">
      <dgm:prSet presAssocID="{255562B5-F018-1F42-B38B-B8B4055D7910}" presName="quad2" presStyleLbl="node1" presStyleIdx="1" presStyleCnt="4" custScaleX="128531" custScaleY="109922" custLinFactNeighborX="7585" custLinFactNeighborY="0">
        <dgm:presLayoutVars>
          <dgm:chMax val="0"/>
          <dgm:chPref val="0"/>
          <dgm:bulletEnabled val="1"/>
        </dgm:presLayoutVars>
      </dgm:prSet>
      <dgm:spPr/>
    </dgm:pt>
    <dgm:pt modelId="{505995CC-2FC7-3140-B810-77ABA3462F09}" type="pres">
      <dgm:prSet presAssocID="{255562B5-F018-1F42-B38B-B8B4055D7910}" presName="quad3" presStyleLbl="node1" presStyleIdx="2" presStyleCnt="4" custScaleX="119091" custScaleY="102392" custLinFactNeighborX="-21547" custLinFactNeighborY="6385">
        <dgm:presLayoutVars>
          <dgm:chMax val="0"/>
          <dgm:chPref val="0"/>
          <dgm:bulletEnabled val="1"/>
        </dgm:presLayoutVars>
      </dgm:prSet>
      <dgm:spPr/>
    </dgm:pt>
    <dgm:pt modelId="{5BAA90D0-57C6-C240-A109-A3E96A44E756}" type="pres">
      <dgm:prSet presAssocID="{255562B5-F018-1F42-B38B-B8B4055D7910}" presName="quad4" presStyleLbl="node1" presStyleIdx="3" presStyleCnt="4" custScaleX="132263" custScaleY="105970" custLinFactNeighborX="8662" custLinFactNeighborY="6385">
        <dgm:presLayoutVars>
          <dgm:chMax val="0"/>
          <dgm:chPref val="0"/>
          <dgm:bulletEnabled val="1"/>
        </dgm:presLayoutVars>
      </dgm:prSet>
      <dgm:spPr/>
    </dgm:pt>
  </dgm:ptLst>
  <dgm:cxnLst>
    <dgm:cxn modelId="{84007B26-DDA8-464A-A157-C3CD7976C73A}" srcId="{255562B5-F018-1F42-B38B-B8B4055D7910}" destId="{DB0821B4-8976-D748-9040-165B2710593D}" srcOrd="1" destOrd="0" parTransId="{E52E9234-10FA-454B-8A29-F34A20CD4A0E}" sibTransId="{1BD0A704-16E7-A343-AA77-1244FDFFF943}"/>
    <dgm:cxn modelId="{B577883F-1EDF-5A41-A832-C1E4239495C1}" type="presOf" srcId="{DB0821B4-8976-D748-9040-165B2710593D}" destId="{EBBAB7D9-2CF5-684E-AD55-66DC408E8F69}" srcOrd="0" destOrd="0" presId="urn:microsoft.com/office/officeart/2005/8/layout/matrix3"/>
    <dgm:cxn modelId="{B8E4235F-3C1A-6E48-BE34-3FB53403474F}" srcId="{255562B5-F018-1F42-B38B-B8B4055D7910}" destId="{E2D97591-9DAF-AD47-A97D-DD022CC28545}" srcOrd="0" destOrd="0" parTransId="{E9C55427-299D-8E41-9934-598BA61FC725}" sibTransId="{F8BC9398-4E46-9A49-9296-29EA9C56FE42}"/>
    <dgm:cxn modelId="{614E846B-CFDF-3D48-BEB1-6ACF9DAE0062}" type="presOf" srcId="{E2D97591-9DAF-AD47-A97D-DD022CC28545}" destId="{2C8E2108-6EED-354A-BFD2-FDE13E6C01D0}" srcOrd="0" destOrd="0" presId="urn:microsoft.com/office/officeart/2005/8/layout/matrix3"/>
    <dgm:cxn modelId="{35A01883-53D6-F643-86D0-076C15C56143}" srcId="{255562B5-F018-1F42-B38B-B8B4055D7910}" destId="{29E1FB1F-7F86-3E44-8A1C-9DBE6949E5A4}" srcOrd="3" destOrd="0" parTransId="{FF9B56AF-2C6C-4548-A326-DD1E46A78211}" sibTransId="{727BAAF2-98C2-EE43-907E-010B3A275EEF}"/>
    <dgm:cxn modelId="{874DC298-9704-E249-B192-D7FB2C3934AB}" srcId="{255562B5-F018-1F42-B38B-B8B4055D7910}" destId="{EB679785-D1A0-9344-B604-C38CC64A137B}" srcOrd="2" destOrd="0" parTransId="{63D93C94-5D92-194A-8562-C627744C34E6}" sibTransId="{364CAD9B-346F-0E45-B83B-C7B4088A0B19}"/>
    <dgm:cxn modelId="{61BD8CD2-FAFC-C242-9F08-07988A3F7E82}" type="presOf" srcId="{255562B5-F018-1F42-B38B-B8B4055D7910}" destId="{ADC59F8D-6108-314A-B3A7-D7D2D31D16A8}" srcOrd="0" destOrd="0" presId="urn:microsoft.com/office/officeart/2005/8/layout/matrix3"/>
    <dgm:cxn modelId="{7AA0C6E6-634B-124A-995A-7A083A01BAB8}" type="presOf" srcId="{29E1FB1F-7F86-3E44-8A1C-9DBE6949E5A4}" destId="{5BAA90D0-57C6-C240-A109-A3E96A44E756}" srcOrd="0" destOrd="0" presId="urn:microsoft.com/office/officeart/2005/8/layout/matrix3"/>
    <dgm:cxn modelId="{08ABBCF9-E24C-0941-814B-96CE00D1697C}" type="presOf" srcId="{EB679785-D1A0-9344-B604-C38CC64A137B}" destId="{505995CC-2FC7-3140-B810-77ABA3462F09}" srcOrd="0" destOrd="0" presId="urn:microsoft.com/office/officeart/2005/8/layout/matrix3"/>
    <dgm:cxn modelId="{F6E60584-F879-004E-A936-82B3C6BF5550}" type="presParOf" srcId="{ADC59F8D-6108-314A-B3A7-D7D2D31D16A8}" destId="{671C1C52-4353-B34E-82CC-FC7998EC6C0C}" srcOrd="0" destOrd="0" presId="urn:microsoft.com/office/officeart/2005/8/layout/matrix3"/>
    <dgm:cxn modelId="{8EE3A36A-C647-2946-B359-B9671F5C0D37}" type="presParOf" srcId="{ADC59F8D-6108-314A-B3A7-D7D2D31D16A8}" destId="{2C8E2108-6EED-354A-BFD2-FDE13E6C01D0}" srcOrd="1" destOrd="0" presId="urn:microsoft.com/office/officeart/2005/8/layout/matrix3"/>
    <dgm:cxn modelId="{D888F371-99BC-D044-9747-D00FFDA2EFEF}" type="presParOf" srcId="{ADC59F8D-6108-314A-B3A7-D7D2D31D16A8}" destId="{EBBAB7D9-2CF5-684E-AD55-66DC408E8F69}" srcOrd="2" destOrd="0" presId="urn:microsoft.com/office/officeart/2005/8/layout/matrix3"/>
    <dgm:cxn modelId="{18F4E9A1-3875-B349-9595-64AA5C2CC879}" type="presParOf" srcId="{ADC59F8D-6108-314A-B3A7-D7D2D31D16A8}" destId="{505995CC-2FC7-3140-B810-77ABA3462F09}" srcOrd="3" destOrd="0" presId="urn:microsoft.com/office/officeart/2005/8/layout/matrix3"/>
    <dgm:cxn modelId="{E841CBB9-056A-5A4B-9EEF-11EF87BC4715}" type="presParOf" srcId="{ADC59F8D-6108-314A-B3A7-D7D2D31D16A8}" destId="{5BAA90D0-57C6-C240-A109-A3E96A44E75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354750-637C-634E-BC41-9EBC61EAB062}" type="doc">
      <dgm:prSet loTypeId="urn:microsoft.com/office/officeart/2005/8/layout/orgChar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34087E6-E372-6145-B22C-D554DAE53A2F}">
      <dgm:prSet phldrT="[Text]"/>
      <dgm:spPr>
        <a:xfrm>
          <a:off x="1545745" y="642"/>
          <a:ext cx="952823" cy="476411"/>
        </a:xfrm>
        <a:prstGeom prst="rect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ru-RU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Совет директоров</a:t>
          </a:r>
        </a:p>
      </dgm:t>
    </dgm:pt>
    <dgm:pt modelId="{7D56E7AF-D71B-0845-AE7A-2E3874D203F1}" type="parTrans" cxnId="{BA659D2D-0B2E-6D4D-B00B-9D00888462A2}">
      <dgm:prSet/>
      <dgm:spPr/>
      <dgm:t>
        <a:bodyPr/>
        <a:lstStyle/>
        <a:p>
          <a:endParaRPr lang="en-US"/>
        </a:p>
      </dgm:t>
    </dgm:pt>
    <dgm:pt modelId="{8F0D07EE-7281-CF4B-B8E3-63D98396F9EC}" type="sibTrans" cxnId="{BA659D2D-0B2E-6D4D-B00B-9D00888462A2}">
      <dgm:prSet/>
      <dgm:spPr/>
      <dgm:t>
        <a:bodyPr/>
        <a:lstStyle/>
        <a:p>
          <a:endParaRPr lang="en-US"/>
        </a:p>
      </dgm:t>
    </dgm:pt>
    <dgm:pt modelId="{A8904E06-F3D9-B04A-863D-475799CBCCE6}" type="asst">
      <dgm:prSet phldrT="[Text]"/>
      <dgm:spPr>
        <a:xfrm>
          <a:off x="969287" y="677146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ru-RU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СЕО/Генеральный директор</a:t>
          </a:r>
        </a:p>
      </dgm:t>
    </dgm:pt>
    <dgm:pt modelId="{2D665DC6-27B4-B04C-9E97-5DCFEAC4865C}" type="parTrans" cxnId="{74843955-E05C-AC42-8A1B-11D33A214653}">
      <dgm:prSet/>
      <dgm:spPr>
        <a:xfrm>
          <a:off x="1922111" y="477053"/>
          <a:ext cx="100046" cy="438298"/>
        </a:xfrm>
        <a:custGeom>
          <a:avLst/>
          <a:gdLst/>
          <a:ahLst/>
          <a:cxnLst/>
          <a:rect l="0" t="0" r="0" b="0"/>
          <a:pathLst>
            <a:path>
              <a:moveTo>
                <a:pt x="100792" y="0"/>
              </a:moveTo>
              <a:lnTo>
                <a:pt x="100792" y="441566"/>
              </a:lnTo>
              <a:lnTo>
                <a:pt x="0" y="441566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54E0F88D-B980-2B4B-8CBC-BFEF1157CB70}" type="sibTrans" cxnId="{74843955-E05C-AC42-8A1B-11D33A214653}">
      <dgm:prSet/>
      <dgm:spPr/>
      <dgm:t>
        <a:bodyPr/>
        <a:lstStyle/>
        <a:p>
          <a:endParaRPr lang="en-US"/>
        </a:p>
      </dgm:t>
    </dgm:pt>
    <dgm:pt modelId="{2A741EB7-5333-984E-ADED-6127747EA9AB}">
      <dgm:prSet phldrT="[Text]"/>
      <dgm:spPr>
        <a:xfrm>
          <a:off x="392829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ru-RU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Сетевое планирование</a:t>
          </a:r>
        </a:p>
      </dgm:t>
    </dgm:pt>
    <dgm:pt modelId="{FEA7624A-2533-654E-94EC-7C4E8D878704}" type="parTrans" cxnId="{3762227F-29C7-E145-B57F-5CF687350E28}">
      <dgm:prSet/>
      <dgm:spPr>
        <a:xfrm>
          <a:off x="869241" y="477053"/>
          <a:ext cx="1152916" cy="876597"/>
        </a:xfrm>
        <a:custGeom>
          <a:avLst/>
          <a:gdLst/>
          <a:ahLst/>
          <a:cxnLst/>
          <a:rect l="0" t="0" r="0" b="0"/>
          <a:pathLst>
            <a:path>
              <a:moveTo>
                <a:pt x="1161511" y="0"/>
              </a:moveTo>
              <a:lnTo>
                <a:pt x="1161511" y="782340"/>
              </a:lnTo>
              <a:lnTo>
                <a:pt x="0" y="782340"/>
              </a:lnTo>
              <a:lnTo>
                <a:pt x="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5C85C0C-405D-C94A-B561-A5E0127F5E77}" type="sibTrans" cxnId="{3762227F-29C7-E145-B57F-5CF687350E28}">
      <dgm:prSet/>
      <dgm:spPr/>
      <dgm:t>
        <a:bodyPr/>
        <a:lstStyle/>
        <a:p>
          <a:endParaRPr lang="en-US"/>
        </a:p>
      </dgm:t>
    </dgm:pt>
    <dgm:pt modelId="{6A49F216-BDEE-D84A-ADDF-FBCE30846106}">
      <dgm:prSet phldrT="[Text]"/>
      <dgm:spPr>
        <a:xfrm>
          <a:off x="1545745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ru-RU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Кодексы и правила</a:t>
          </a:r>
        </a:p>
      </dgm:t>
    </dgm:pt>
    <dgm:pt modelId="{90D9CBE6-7197-1D4E-9F2A-87699B76B3F1}" type="parTrans" cxnId="{CD472726-BED0-C747-A9C6-D332F10D21FB}">
      <dgm:prSet/>
      <dgm:spPr>
        <a:xfrm>
          <a:off x="1976437" y="477053"/>
          <a:ext cx="91440" cy="876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947D4DB-26B1-BA43-B9B6-333EB7523236}" type="sibTrans" cxnId="{CD472726-BED0-C747-A9C6-D332F10D21FB}">
      <dgm:prSet/>
      <dgm:spPr/>
      <dgm:t>
        <a:bodyPr/>
        <a:lstStyle/>
        <a:p>
          <a:endParaRPr lang="en-US"/>
        </a:p>
      </dgm:t>
    </dgm:pt>
    <dgm:pt modelId="{E18D3150-D049-6C48-9B0F-25BCA5C323FC}">
      <dgm:prSet phldrT="[Text]"/>
      <dgm:spPr>
        <a:xfrm>
          <a:off x="2698661" y="1353651"/>
          <a:ext cx="952823" cy="47641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ru-RU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Проектное управление</a:t>
          </a:r>
        </a:p>
      </dgm:t>
    </dgm:pt>
    <dgm:pt modelId="{955A30B8-3FBE-B14F-AD59-71FEDE119FC3}" type="parTrans" cxnId="{506BD94D-B086-A64F-8756-A4FD0902BF2F}">
      <dgm:prSet/>
      <dgm:spPr>
        <a:xfrm>
          <a:off x="2022157" y="477053"/>
          <a:ext cx="1152916" cy="876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40"/>
              </a:lnTo>
              <a:lnTo>
                <a:pt x="1161511" y="782340"/>
              </a:lnTo>
              <a:lnTo>
                <a:pt x="1161511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404C1E8F-F0AE-564D-8D2C-6549A4F94779}" type="sibTrans" cxnId="{506BD94D-B086-A64F-8756-A4FD0902BF2F}">
      <dgm:prSet/>
      <dgm:spPr/>
      <dgm:t>
        <a:bodyPr/>
        <a:lstStyle/>
        <a:p>
          <a:endParaRPr lang="en-US"/>
        </a:p>
      </dgm:t>
    </dgm:pt>
    <dgm:pt modelId="{41302554-564A-8349-9853-2EAEFB80B89D}" type="pres">
      <dgm:prSet presAssocID="{41354750-637C-634E-BC41-9EBC61EAB06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0582E4-FE93-F249-855D-371197CD0435}" type="pres">
      <dgm:prSet presAssocID="{B34087E6-E372-6145-B22C-D554DAE53A2F}" presName="hierRoot1" presStyleCnt="0">
        <dgm:presLayoutVars>
          <dgm:hierBranch val="init"/>
        </dgm:presLayoutVars>
      </dgm:prSet>
      <dgm:spPr/>
    </dgm:pt>
    <dgm:pt modelId="{8D6A643B-B86B-FA47-A5FA-C88F39833CC4}" type="pres">
      <dgm:prSet presAssocID="{B34087E6-E372-6145-B22C-D554DAE53A2F}" presName="rootComposite1" presStyleCnt="0"/>
      <dgm:spPr/>
    </dgm:pt>
    <dgm:pt modelId="{B4B0E8C1-67E9-584D-982B-DF0DD72EB4F0}" type="pres">
      <dgm:prSet presAssocID="{B34087E6-E372-6145-B22C-D554DAE53A2F}" presName="rootText1" presStyleLbl="node0" presStyleIdx="0" presStyleCnt="1">
        <dgm:presLayoutVars>
          <dgm:chPref val="3"/>
        </dgm:presLayoutVars>
      </dgm:prSet>
      <dgm:spPr/>
    </dgm:pt>
    <dgm:pt modelId="{0982FF89-6091-DE4F-B85B-299B82E145B8}" type="pres">
      <dgm:prSet presAssocID="{B34087E6-E372-6145-B22C-D554DAE53A2F}" presName="rootConnector1" presStyleLbl="node1" presStyleIdx="0" presStyleCnt="0"/>
      <dgm:spPr/>
    </dgm:pt>
    <dgm:pt modelId="{B47CF4E8-3431-0E49-BED4-73740845DD3A}" type="pres">
      <dgm:prSet presAssocID="{B34087E6-E372-6145-B22C-D554DAE53A2F}" presName="hierChild2" presStyleCnt="0"/>
      <dgm:spPr/>
    </dgm:pt>
    <dgm:pt modelId="{46F1DA6D-96A3-3B45-881F-D7BA14C9AA97}" type="pres">
      <dgm:prSet presAssocID="{FEA7624A-2533-654E-94EC-7C4E8D878704}" presName="Name37" presStyleLbl="parChTrans1D2" presStyleIdx="0" presStyleCnt="4"/>
      <dgm:spPr/>
    </dgm:pt>
    <dgm:pt modelId="{AFCA8433-68E2-FF44-9BEB-AC17DC6805B4}" type="pres">
      <dgm:prSet presAssocID="{2A741EB7-5333-984E-ADED-6127747EA9AB}" presName="hierRoot2" presStyleCnt="0">
        <dgm:presLayoutVars>
          <dgm:hierBranch val="init"/>
        </dgm:presLayoutVars>
      </dgm:prSet>
      <dgm:spPr/>
    </dgm:pt>
    <dgm:pt modelId="{C0EE1016-9E48-1F4D-8C6A-52BEA7CA858F}" type="pres">
      <dgm:prSet presAssocID="{2A741EB7-5333-984E-ADED-6127747EA9AB}" presName="rootComposite" presStyleCnt="0"/>
      <dgm:spPr/>
    </dgm:pt>
    <dgm:pt modelId="{14361C70-AC39-2A49-81CC-A01E092E1B5D}" type="pres">
      <dgm:prSet presAssocID="{2A741EB7-5333-984E-ADED-6127747EA9AB}" presName="rootText" presStyleLbl="node2" presStyleIdx="0" presStyleCnt="3">
        <dgm:presLayoutVars>
          <dgm:chPref val="3"/>
        </dgm:presLayoutVars>
      </dgm:prSet>
      <dgm:spPr/>
    </dgm:pt>
    <dgm:pt modelId="{5B92A7F8-4938-084F-9997-FFE2D5C10A3C}" type="pres">
      <dgm:prSet presAssocID="{2A741EB7-5333-984E-ADED-6127747EA9AB}" presName="rootConnector" presStyleLbl="node2" presStyleIdx="0" presStyleCnt="3"/>
      <dgm:spPr/>
    </dgm:pt>
    <dgm:pt modelId="{C43B7F49-AD95-9942-AA15-2B4CD9E63C21}" type="pres">
      <dgm:prSet presAssocID="{2A741EB7-5333-984E-ADED-6127747EA9AB}" presName="hierChild4" presStyleCnt="0"/>
      <dgm:spPr/>
    </dgm:pt>
    <dgm:pt modelId="{7A897ECA-74AF-2E48-BCA4-F31734360C75}" type="pres">
      <dgm:prSet presAssocID="{2A741EB7-5333-984E-ADED-6127747EA9AB}" presName="hierChild5" presStyleCnt="0"/>
      <dgm:spPr/>
    </dgm:pt>
    <dgm:pt modelId="{430FDB5F-93E4-D143-A0C1-3A808F18F9DF}" type="pres">
      <dgm:prSet presAssocID="{90D9CBE6-7197-1D4E-9F2A-87699B76B3F1}" presName="Name37" presStyleLbl="parChTrans1D2" presStyleIdx="1" presStyleCnt="4"/>
      <dgm:spPr/>
    </dgm:pt>
    <dgm:pt modelId="{B5F4EE55-53F1-DD4F-B68D-A2FBEFC97417}" type="pres">
      <dgm:prSet presAssocID="{6A49F216-BDEE-D84A-ADDF-FBCE30846106}" presName="hierRoot2" presStyleCnt="0">
        <dgm:presLayoutVars>
          <dgm:hierBranch val="init"/>
        </dgm:presLayoutVars>
      </dgm:prSet>
      <dgm:spPr/>
    </dgm:pt>
    <dgm:pt modelId="{A323B0BE-BAEA-F640-BDEA-DEF157D504F2}" type="pres">
      <dgm:prSet presAssocID="{6A49F216-BDEE-D84A-ADDF-FBCE30846106}" presName="rootComposite" presStyleCnt="0"/>
      <dgm:spPr/>
    </dgm:pt>
    <dgm:pt modelId="{9EC103C8-662C-5944-B803-993B160B2A76}" type="pres">
      <dgm:prSet presAssocID="{6A49F216-BDEE-D84A-ADDF-FBCE30846106}" presName="rootText" presStyleLbl="node2" presStyleIdx="1" presStyleCnt="3">
        <dgm:presLayoutVars>
          <dgm:chPref val="3"/>
        </dgm:presLayoutVars>
      </dgm:prSet>
      <dgm:spPr/>
    </dgm:pt>
    <dgm:pt modelId="{F291F69B-F036-854F-AE02-A1D40B6DFE65}" type="pres">
      <dgm:prSet presAssocID="{6A49F216-BDEE-D84A-ADDF-FBCE30846106}" presName="rootConnector" presStyleLbl="node2" presStyleIdx="1" presStyleCnt="3"/>
      <dgm:spPr/>
    </dgm:pt>
    <dgm:pt modelId="{F08FCBC4-272C-F742-A06D-12BFC08FA928}" type="pres">
      <dgm:prSet presAssocID="{6A49F216-BDEE-D84A-ADDF-FBCE30846106}" presName="hierChild4" presStyleCnt="0"/>
      <dgm:spPr/>
    </dgm:pt>
    <dgm:pt modelId="{F51D334F-4639-D34F-A7C9-D9ABE5D1F139}" type="pres">
      <dgm:prSet presAssocID="{6A49F216-BDEE-D84A-ADDF-FBCE30846106}" presName="hierChild5" presStyleCnt="0"/>
      <dgm:spPr/>
    </dgm:pt>
    <dgm:pt modelId="{CA1B822B-9E94-8B4A-91B3-2D0EEE025E61}" type="pres">
      <dgm:prSet presAssocID="{955A30B8-3FBE-B14F-AD59-71FEDE119FC3}" presName="Name37" presStyleLbl="parChTrans1D2" presStyleIdx="2" presStyleCnt="4"/>
      <dgm:spPr/>
    </dgm:pt>
    <dgm:pt modelId="{9419A85A-DC0E-874E-90F5-A578B804FE5D}" type="pres">
      <dgm:prSet presAssocID="{E18D3150-D049-6C48-9B0F-25BCA5C323FC}" presName="hierRoot2" presStyleCnt="0">
        <dgm:presLayoutVars>
          <dgm:hierBranch val="init"/>
        </dgm:presLayoutVars>
      </dgm:prSet>
      <dgm:spPr/>
    </dgm:pt>
    <dgm:pt modelId="{2870F0BE-74F2-4945-A188-7E2CC6106837}" type="pres">
      <dgm:prSet presAssocID="{E18D3150-D049-6C48-9B0F-25BCA5C323FC}" presName="rootComposite" presStyleCnt="0"/>
      <dgm:spPr/>
    </dgm:pt>
    <dgm:pt modelId="{12E9F0A7-4904-FB4C-BAF2-04CCFD3B7DE7}" type="pres">
      <dgm:prSet presAssocID="{E18D3150-D049-6C48-9B0F-25BCA5C323FC}" presName="rootText" presStyleLbl="node2" presStyleIdx="2" presStyleCnt="3">
        <dgm:presLayoutVars>
          <dgm:chPref val="3"/>
        </dgm:presLayoutVars>
      </dgm:prSet>
      <dgm:spPr/>
    </dgm:pt>
    <dgm:pt modelId="{6E184927-5D9F-EF4F-BA70-D7BF75BB7779}" type="pres">
      <dgm:prSet presAssocID="{E18D3150-D049-6C48-9B0F-25BCA5C323FC}" presName="rootConnector" presStyleLbl="node2" presStyleIdx="2" presStyleCnt="3"/>
      <dgm:spPr/>
    </dgm:pt>
    <dgm:pt modelId="{40C57DF9-69F6-9148-9B7A-E1D1F5D5DC41}" type="pres">
      <dgm:prSet presAssocID="{E18D3150-D049-6C48-9B0F-25BCA5C323FC}" presName="hierChild4" presStyleCnt="0"/>
      <dgm:spPr/>
    </dgm:pt>
    <dgm:pt modelId="{25030DB6-60BD-AF44-B658-D779B99B074F}" type="pres">
      <dgm:prSet presAssocID="{E18D3150-D049-6C48-9B0F-25BCA5C323FC}" presName="hierChild5" presStyleCnt="0"/>
      <dgm:spPr/>
    </dgm:pt>
    <dgm:pt modelId="{8CFA21E9-BA37-124B-BE00-E87DDA6854F5}" type="pres">
      <dgm:prSet presAssocID="{B34087E6-E372-6145-B22C-D554DAE53A2F}" presName="hierChild3" presStyleCnt="0"/>
      <dgm:spPr/>
    </dgm:pt>
    <dgm:pt modelId="{BA227F1F-A26A-5A43-83AD-5AA26CB71D3C}" type="pres">
      <dgm:prSet presAssocID="{2D665DC6-27B4-B04C-9E97-5DCFEAC4865C}" presName="Name111" presStyleLbl="parChTrans1D2" presStyleIdx="3" presStyleCnt="4"/>
      <dgm:spPr/>
    </dgm:pt>
    <dgm:pt modelId="{A35634C4-A6AA-8540-B09C-54DB35242A01}" type="pres">
      <dgm:prSet presAssocID="{A8904E06-F3D9-B04A-863D-475799CBCCE6}" presName="hierRoot3" presStyleCnt="0">
        <dgm:presLayoutVars>
          <dgm:hierBranch val="init"/>
        </dgm:presLayoutVars>
      </dgm:prSet>
      <dgm:spPr/>
    </dgm:pt>
    <dgm:pt modelId="{2EFC8831-9FFF-E944-AFA8-BB24C26C8167}" type="pres">
      <dgm:prSet presAssocID="{A8904E06-F3D9-B04A-863D-475799CBCCE6}" presName="rootComposite3" presStyleCnt="0"/>
      <dgm:spPr/>
    </dgm:pt>
    <dgm:pt modelId="{98432284-E095-4A43-9A1A-F71199D3A37F}" type="pres">
      <dgm:prSet presAssocID="{A8904E06-F3D9-B04A-863D-475799CBCCE6}" presName="rootText3" presStyleLbl="asst1" presStyleIdx="0" presStyleCnt="1">
        <dgm:presLayoutVars>
          <dgm:chPref val="3"/>
        </dgm:presLayoutVars>
      </dgm:prSet>
      <dgm:spPr/>
    </dgm:pt>
    <dgm:pt modelId="{F7743ECD-2967-1B49-86CD-C2C3C1EF13A6}" type="pres">
      <dgm:prSet presAssocID="{A8904E06-F3D9-B04A-863D-475799CBCCE6}" presName="rootConnector3" presStyleLbl="asst1" presStyleIdx="0" presStyleCnt="1"/>
      <dgm:spPr/>
    </dgm:pt>
    <dgm:pt modelId="{D45639F8-AC99-0E47-B23B-4B3424B0D191}" type="pres">
      <dgm:prSet presAssocID="{A8904E06-F3D9-B04A-863D-475799CBCCE6}" presName="hierChild6" presStyleCnt="0"/>
      <dgm:spPr/>
    </dgm:pt>
    <dgm:pt modelId="{7FBCAABD-E46A-FB4B-8F8E-36FEA9E0E94B}" type="pres">
      <dgm:prSet presAssocID="{A8904E06-F3D9-B04A-863D-475799CBCCE6}" presName="hierChild7" presStyleCnt="0"/>
      <dgm:spPr/>
    </dgm:pt>
  </dgm:ptLst>
  <dgm:cxnLst>
    <dgm:cxn modelId="{855D5C14-D5C3-6642-8988-53D3C1E18DA8}" type="presOf" srcId="{A8904E06-F3D9-B04A-863D-475799CBCCE6}" destId="{F7743ECD-2967-1B49-86CD-C2C3C1EF13A6}" srcOrd="1" destOrd="0" presId="urn:microsoft.com/office/officeart/2005/8/layout/orgChart1"/>
    <dgm:cxn modelId="{CD472726-BED0-C747-A9C6-D332F10D21FB}" srcId="{B34087E6-E372-6145-B22C-D554DAE53A2F}" destId="{6A49F216-BDEE-D84A-ADDF-FBCE30846106}" srcOrd="2" destOrd="0" parTransId="{90D9CBE6-7197-1D4E-9F2A-87699B76B3F1}" sibTransId="{4947D4DB-26B1-BA43-B9B6-333EB7523236}"/>
    <dgm:cxn modelId="{A9EC1C28-20A5-8440-8211-E2577145D073}" type="presOf" srcId="{90D9CBE6-7197-1D4E-9F2A-87699B76B3F1}" destId="{430FDB5F-93E4-D143-A0C1-3A808F18F9DF}" srcOrd="0" destOrd="0" presId="urn:microsoft.com/office/officeart/2005/8/layout/orgChart1"/>
    <dgm:cxn modelId="{BA659D2D-0B2E-6D4D-B00B-9D00888462A2}" srcId="{41354750-637C-634E-BC41-9EBC61EAB062}" destId="{B34087E6-E372-6145-B22C-D554DAE53A2F}" srcOrd="0" destOrd="0" parTransId="{7D56E7AF-D71B-0845-AE7A-2E3874D203F1}" sibTransId="{8F0D07EE-7281-CF4B-B8E3-63D98396F9EC}"/>
    <dgm:cxn modelId="{61CB4A38-CD2D-E24C-96CF-D224F29FA8FB}" type="presOf" srcId="{B34087E6-E372-6145-B22C-D554DAE53A2F}" destId="{0982FF89-6091-DE4F-B85B-299B82E145B8}" srcOrd="1" destOrd="0" presId="urn:microsoft.com/office/officeart/2005/8/layout/orgChart1"/>
    <dgm:cxn modelId="{05736840-9047-264D-9B27-E3F4F985F61D}" type="presOf" srcId="{955A30B8-3FBE-B14F-AD59-71FEDE119FC3}" destId="{CA1B822B-9E94-8B4A-91B3-2D0EEE025E61}" srcOrd="0" destOrd="0" presId="urn:microsoft.com/office/officeart/2005/8/layout/orgChart1"/>
    <dgm:cxn modelId="{3004FE43-C2A7-B845-BE8D-65AD8C4D3E47}" type="presOf" srcId="{B34087E6-E372-6145-B22C-D554DAE53A2F}" destId="{B4B0E8C1-67E9-584D-982B-DF0DD72EB4F0}" srcOrd="0" destOrd="0" presId="urn:microsoft.com/office/officeart/2005/8/layout/orgChart1"/>
    <dgm:cxn modelId="{506BD94D-B086-A64F-8756-A4FD0902BF2F}" srcId="{B34087E6-E372-6145-B22C-D554DAE53A2F}" destId="{E18D3150-D049-6C48-9B0F-25BCA5C323FC}" srcOrd="3" destOrd="0" parTransId="{955A30B8-3FBE-B14F-AD59-71FEDE119FC3}" sibTransId="{404C1E8F-F0AE-564D-8D2C-6549A4F94779}"/>
    <dgm:cxn modelId="{74843955-E05C-AC42-8A1B-11D33A214653}" srcId="{B34087E6-E372-6145-B22C-D554DAE53A2F}" destId="{A8904E06-F3D9-B04A-863D-475799CBCCE6}" srcOrd="0" destOrd="0" parTransId="{2D665DC6-27B4-B04C-9E97-5DCFEAC4865C}" sibTransId="{54E0F88D-B980-2B4B-8CBC-BFEF1157CB70}"/>
    <dgm:cxn modelId="{2B571759-AEF9-1245-B4B4-C34324F99561}" type="presOf" srcId="{2D665DC6-27B4-B04C-9E97-5DCFEAC4865C}" destId="{BA227F1F-A26A-5A43-83AD-5AA26CB71D3C}" srcOrd="0" destOrd="0" presId="urn:microsoft.com/office/officeart/2005/8/layout/orgChart1"/>
    <dgm:cxn modelId="{9746D27B-E345-4143-B242-7646EB7D3F3F}" type="presOf" srcId="{E18D3150-D049-6C48-9B0F-25BCA5C323FC}" destId="{12E9F0A7-4904-FB4C-BAF2-04CCFD3B7DE7}" srcOrd="0" destOrd="0" presId="urn:microsoft.com/office/officeart/2005/8/layout/orgChart1"/>
    <dgm:cxn modelId="{3762227F-29C7-E145-B57F-5CF687350E28}" srcId="{B34087E6-E372-6145-B22C-D554DAE53A2F}" destId="{2A741EB7-5333-984E-ADED-6127747EA9AB}" srcOrd="1" destOrd="0" parTransId="{FEA7624A-2533-654E-94EC-7C4E8D878704}" sibTransId="{85C85C0C-405D-C94A-B561-A5E0127F5E77}"/>
    <dgm:cxn modelId="{5FAB0AA4-8282-1A48-B50F-79BE3D307953}" type="presOf" srcId="{41354750-637C-634E-BC41-9EBC61EAB062}" destId="{41302554-564A-8349-9853-2EAEFB80B89D}" srcOrd="0" destOrd="0" presId="urn:microsoft.com/office/officeart/2005/8/layout/orgChart1"/>
    <dgm:cxn modelId="{374770AB-C58D-D046-A6A2-179974530254}" type="presOf" srcId="{2A741EB7-5333-984E-ADED-6127747EA9AB}" destId="{14361C70-AC39-2A49-81CC-A01E092E1B5D}" srcOrd="0" destOrd="0" presId="urn:microsoft.com/office/officeart/2005/8/layout/orgChart1"/>
    <dgm:cxn modelId="{8BB771B2-5990-3B4C-A07E-D6133F32E07C}" type="presOf" srcId="{E18D3150-D049-6C48-9B0F-25BCA5C323FC}" destId="{6E184927-5D9F-EF4F-BA70-D7BF75BB7779}" srcOrd="1" destOrd="0" presId="urn:microsoft.com/office/officeart/2005/8/layout/orgChart1"/>
    <dgm:cxn modelId="{66797FC3-A957-784B-95FF-0EA6051E3108}" type="presOf" srcId="{6A49F216-BDEE-D84A-ADDF-FBCE30846106}" destId="{9EC103C8-662C-5944-B803-993B160B2A76}" srcOrd="0" destOrd="0" presId="urn:microsoft.com/office/officeart/2005/8/layout/orgChart1"/>
    <dgm:cxn modelId="{42A316C8-FE14-3B4D-9542-D537447028AE}" type="presOf" srcId="{6A49F216-BDEE-D84A-ADDF-FBCE30846106}" destId="{F291F69B-F036-854F-AE02-A1D40B6DFE65}" srcOrd="1" destOrd="0" presId="urn:microsoft.com/office/officeart/2005/8/layout/orgChart1"/>
    <dgm:cxn modelId="{43CCDCCB-3699-D542-B3E5-BEC6B870AD58}" type="presOf" srcId="{FEA7624A-2533-654E-94EC-7C4E8D878704}" destId="{46F1DA6D-96A3-3B45-881F-D7BA14C9AA97}" srcOrd="0" destOrd="0" presId="urn:microsoft.com/office/officeart/2005/8/layout/orgChart1"/>
    <dgm:cxn modelId="{E9E36CE4-820A-2F4F-A484-B167B61B7EF0}" type="presOf" srcId="{A8904E06-F3D9-B04A-863D-475799CBCCE6}" destId="{98432284-E095-4A43-9A1A-F71199D3A37F}" srcOrd="0" destOrd="0" presId="urn:microsoft.com/office/officeart/2005/8/layout/orgChart1"/>
    <dgm:cxn modelId="{1A4EADE6-3DA7-A04F-A982-125309977FFD}" type="presOf" srcId="{2A741EB7-5333-984E-ADED-6127747EA9AB}" destId="{5B92A7F8-4938-084F-9997-FFE2D5C10A3C}" srcOrd="1" destOrd="0" presId="urn:microsoft.com/office/officeart/2005/8/layout/orgChart1"/>
    <dgm:cxn modelId="{D28FA3C1-AD92-2F4C-9431-103F9FD813F9}" type="presParOf" srcId="{41302554-564A-8349-9853-2EAEFB80B89D}" destId="{9B0582E4-FE93-F249-855D-371197CD0435}" srcOrd="0" destOrd="0" presId="urn:microsoft.com/office/officeart/2005/8/layout/orgChart1"/>
    <dgm:cxn modelId="{BCC7E96D-FDD5-7545-BE05-C971F5531F9B}" type="presParOf" srcId="{9B0582E4-FE93-F249-855D-371197CD0435}" destId="{8D6A643B-B86B-FA47-A5FA-C88F39833CC4}" srcOrd="0" destOrd="0" presId="urn:microsoft.com/office/officeart/2005/8/layout/orgChart1"/>
    <dgm:cxn modelId="{ED128C1C-1607-7744-93C9-C4ABE2A0F73C}" type="presParOf" srcId="{8D6A643B-B86B-FA47-A5FA-C88F39833CC4}" destId="{B4B0E8C1-67E9-584D-982B-DF0DD72EB4F0}" srcOrd="0" destOrd="0" presId="urn:microsoft.com/office/officeart/2005/8/layout/orgChart1"/>
    <dgm:cxn modelId="{7161FC87-C2CE-8841-9266-2709B6F3ADE9}" type="presParOf" srcId="{8D6A643B-B86B-FA47-A5FA-C88F39833CC4}" destId="{0982FF89-6091-DE4F-B85B-299B82E145B8}" srcOrd="1" destOrd="0" presId="urn:microsoft.com/office/officeart/2005/8/layout/orgChart1"/>
    <dgm:cxn modelId="{07031758-C788-3241-BCA4-A273A94F787C}" type="presParOf" srcId="{9B0582E4-FE93-F249-855D-371197CD0435}" destId="{B47CF4E8-3431-0E49-BED4-73740845DD3A}" srcOrd="1" destOrd="0" presId="urn:microsoft.com/office/officeart/2005/8/layout/orgChart1"/>
    <dgm:cxn modelId="{A46240D2-1D3C-9241-B1E1-066C3EECA4E0}" type="presParOf" srcId="{B47CF4E8-3431-0E49-BED4-73740845DD3A}" destId="{46F1DA6D-96A3-3B45-881F-D7BA14C9AA97}" srcOrd="0" destOrd="0" presId="urn:microsoft.com/office/officeart/2005/8/layout/orgChart1"/>
    <dgm:cxn modelId="{493D937F-9749-1343-B350-7CA91AA5EC38}" type="presParOf" srcId="{B47CF4E8-3431-0E49-BED4-73740845DD3A}" destId="{AFCA8433-68E2-FF44-9BEB-AC17DC6805B4}" srcOrd="1" destOrd="0" presId="urn:microsoft.com/office/officeart/2005/8/layout/orgChart1"/>
    <dgm:cxn modelId="{79E290E3-64F5-064B-A5EF-9EB529D8F559}" type="presParOf" srcId="{AFCA8433-68E2-FF44-9BEB-AC17DC6805B4}" destId="{C0EE1016-9E48-1F4D-8C6A-52BEA7CA858F}" srcOrd="0" destOrd="0" presId="urn:microsoft.com/office/officeart/2005/8/layout/orgChart1"/>
    <dgm:cxn modelId="{6FD32C38-4CA1-3748-845A-CA5B7D8E04D4}" type="presParOf" srcId="{C0EE1016-9E48-1F4D-8C6A-52BEA7CA858F}" destId="{14361C70-AC39-2A49-81CC-A01E092E1B5D}" srcOrd="0" destOrd="0" presId="urn:microsoft.com/office/officeart/2005/8/layout/orgChart1"/>
    <dgm:cxn modelId="{67CCFBB0-B83B-484E-A559-8E9406414EF1}" type="presParOf" srcId="{C0EE1016-9E48-1F4D-8C6A-52BEA7CA858F}" destId="{5B92A7F8-4938-084F-9997-FFE2D5C10A3C}" srcOrd="1" destOrd="0" presId="urn:microsoft.com/office/officeart/2005/8/layout/orgChart1"/>
    <dgm:cxn modelId="{4B2F1653-B039-964E-8A89-C21A198E6721}" type="presParOf" srcId="{AFCA8433-68E2-FF44-9BEB-AC17DC6805B4}" destId="{C43B7F49-AD95-9942-AA15-2B4CD9E63C21}" srcOrd="1" destOrd="0" presId="urn:microsoft.com/office/officeart/2005/8/layout/orgChart1"/>
    <dgm:cxn modelId="{814A853E-8E6B-2C42-893E-C4388C1279FC}" type="presParOf" srcId="{AFCA8433-68E2-FF44-9BEB-AC17DC6805B4}" destId="{7A897ECA-74AF-2E48-BCA4-F31734360C75}" srcOrd="2" destOrd="0" presId="urn:microsoft.com/office/officeart/2005/8/layout/orgChart1"/>
    <dgm:cxn modelId="{E3330B37-D7B4-EC40-8858-9D133F2F8EB8}" type="presParOf" srcId="{B47CF4E8-3431-0E49-BED4-73740845DD3A}" destId="{430FDB5F-93E4-D143-A0C1-3A808F18F9DF}" srcOrd="2" destOrd="0" presId="urn:microsoft.com/office/officeart/2005/8/layout/orgChart1"/>
    <dgm:cxn modelId="{9D93A030-C328-D540-B1AF-DAA029F05188}" type="presParOf" srcId="{B47CF4E8-3431-0E49-BED4-73740845DD3A}" destId="{B5F4EE55-53F1-DD4F-B68D-A2FBEFC97417}" srcOrd="3" destOrd="0" presId="urn:microsoft.com/office/officeart/2005/8/layout/orgChart1"/>
    <dgm:cxn modelId="{1410979D-AD28-0149-A553-99610036A1C1}" type="presParOf" srcId="{B5F4EE55-53F1-DD4F-B68D-A2FBEFC97417}" destId="{A323B0BE-BAEA-F640-BDEA-DEF157D504F2}" srcOrd="0" destOrd="0" presId="urn:microsoft.com/office/officeart/2005/8/layout/orgChart1"/>
    <dgm:cxn modelId="{D3F02783-7F6E-D54D-AAAA-6D458109FBFA}" type="presParOf" srcId="{A323B0BE-BAEA-F640-BDEA-DEF157D504F2}" destId="{9EC103C8-662C-5944-B803-993B160B2A76}" srcOrd="0" destOrd="0" presId="urn:microsoft.com/office/officeart/2005/8/layout/orgChart1"/>
    <dgm:cxn modelId="{8F422FE3-A160-0642-B83D-91C67D446D17}" type="presParOf" srcId="{A323B0BE-BAEA-F640-BDEA-DEF157D504F2}" destId="{F291F69B-F036-854F-AE02-A1D40B6DFE65}" srcOrd="1" destOrd="0" presId="urn:microsoft.com/office/officeart/2005/8/layout/orgChart1"/>
    <dgm:cxn modelId="{EE41F311-F8B8-A047-BE6F-ECCAB4E90100}" type="presParOf" srcId="{B5F4EE55-53F1-DD4F-B68D-A2FBEFC97417}" destId="{F08FCBC4-272C-F742-A06D-12BFC08FA928}" srcOrd="1" destOrd="0" presId="urn:microsoft.com/office/officeart/2005/8/layout/orgChart1"/>
    <dgm:cxn modelId="{1CBADC52-3A82-4249-8BBF-95FE560D808B}" type="presParOf" srcId="{B5F4EE55-53F1-DD4F-B68D-A2FBEFC97417}" destId="{F51D334F-4639-D34F-A7C9-D9ABE5D1F139}" srcOrd="2" destOrd="0" presId="urn:microsoft.com/office/officeart/2005/8/layout/orgChart1"/>
    <dgm:cxn modelId="{F37DA0FF-4429-7742-925F-EDB416E8EBD3}" type="presParOf" srcId="{B47CF4E8-3431-0E49-BED4-73740845DD3A}" destId="{CA1B822B-9E94-8B4A-91B3-2D0EEE025E61}" srcOrd="4" destOrd="0" presId="urn:microsoft.com/office/officeart/2005/8/layout/orgChart1"/>
    <dgm:cxn modelId="{CC947854-7FC9-6941-9E06-93DAC92D9139}" type="presParOf" srcId="{B47CF4E8-3431-0E49-BED4-73740845DD3A}" destId="{9419A85A-DC0E-874E-90F5-A578B804FE5D}" srcOrd="5" destOrd="0" presId="urn:microsoft.com/office/officeart/2005/8/layout/orgChart1"/>
    <dgm:cxn modelId="{F0123335-8B03-D641-8880-C9FC212BA706}" type="presParOf" srcId="{9419A85A-DC0E-874E-90F5-A578B804FE5D}" destId="{2870F0BE-74F2-4945-A188-7E2CC6106837}" srcOrd="0" destOrd="0" presId="urn:microsoft.com/office/officeart/2005/8/layout/orgChart1"/>
    <dgm:cxn modelId="{EB49B59E-1C0B-4C4C-ABDE-12CBEEB9F2D1}" type="presParOf" srcId="{2870F0BE-74F2-4945-A188-7E2CC6106837}" destId="{12E9F0A7-4904-FB4C-BAF2-04CCFD3B7DE7}" srcOrd="0" destOrd="0" presId="urn:microsoft.com/office/officeart/2005/8/layout/orgChart1"/>
    <dgm:cxn modelId="{1B3164D7-CA65-8241-AC79-D9ED37CC1590}" type="presParOf" srcId="{2870F0BE-74F2-4945-A188-7E2CC6106837}" destId="{6E184927-5D9F-EF4F-BA70-D7BF75BB7779}" srcOrd="1" destOrd="0" presId="urn:microsoft.com/office/officeart/2005/8/layout/orgChart1"/>
    <dgm:cxn modelId="{0FD9B5E2-FA4A-2543-AADE-BDA388DD81E4}" type="presParOf" srcId="{9419A85A-DC0E-874E-90F5-A578B804FE5D}" destId="{40C57DF9-69F6-9148-9B7A-E1D1F5D5DC41}" srcOrd="1" destOrd="0" presId="urn:microsoft.com/office/officeart/2005/8/layout/orgChart1"/>
    <dgm:cxn modelId="{89DA653D-8121-9642-85E1-BE4068BC792B}" type="presParOf" srcId="{9419A85A-DC0E-874E-90F5-A578B804FE5D}" destId="{25030DB6-60BD-AF44-B658-D779B99B074F}" srcOrd="2" destOrd="0" presId="urn:microsoft.com/office/officeart/2005/8/layout/orgChart1"/>
    <dgm:cxn modelId="{5B57C87B-5483-D24C-BB4E-8B163F7C8DB7}" type="presParOf" srcId="{9B0582E4-FE93-F249-855D-371197CD0435}" destId="{8CFA21E9-BA37-124B-BE00-E87DDA6854F5}" srcOrd="2" destOrd="0" presId="urn:microsoft.com/office/officeart/2005/8/layout/orgChart1"/>
    <dgm:cxn modelId="{B8B72CF6-4FD0-7141-B7AE-6D43779DD27B}" type="presParOf" srcId="{8CFA21E9-BA37-124B-BE00-E87DDA6854F5}" destId="{BA227F1F-A26A-5A43-83AD-5AA26CB71D3C}" srcOrd="0" destOrd="0" presId="urn:microsoft.com/office/officeart/2005/8/layout/orgChart1"/>
    <dgm:cxn modelId="{FFDDEF89-6C0C-834D-A160-102780F8F70C}" type="presParOf" srcId="{8CFA21E9-BA37-124B-BE00-E87DDA6854F5}" destId="{A35634C4-A6AA-8540-B09C-54DB35242A01}" srcOrd="1" destOrd="0" presId="urn:microsoft.com/office/officeart/2005/8/layout/orgChart1"/>
    <dgm:cxn modelId="{B585078C-EAFE-4D44-AF82-ABF61B8D40F5}" type="presParOf" srcId="{A35634C4-A6AA-8540-B09C-54DB35242A01}" destId="{2EFC8831-9FFF-E944-AFA8-BB24C26C8167}" srcOrd="0" destOrd="0" presId="urn:microsoft.com/office/officeart/2005/8/layout/orgChart1"/>
    <dgm:cxn modelId="{9729F685-A2BB-E94B-B48D-2293AB103F2B}" type="presParOf" srcId="{2EFC8831-9FFF-E944-AFA8-BB24C26C8167}" destId="{98432284-E095-4A43-9A1A-F71199D3A37F}" srcOrd="0" destOrd="0" presId="urn:microsoft.com/office/officeart/2005/8/layout/orgChart1"/>
    <dgm:cxn modelId="{169FEA13-0418-A34E-A3C7-2F2470B46410}" type="presParOf" srcId="{2EFC8831-9FFF-E944-AFA8-BB24C26C8167}" destId="{F7743ECD-2967-1B49-86CD-C2C3C1EF13A6}" srcOrd="1" destOrd="0" presId="urn:microsoft.com/office/officeart/2005/8/layout/orgChart1"/>
    <dgm:cxn modelId="{7B1FD605-AD95-8843-84D8-BC1C6D878B69}" type="presParOf" srcId="{A35634C4-A6AA-8540-B09C-54DB35242A01}" destId="{D45639F8-AC99-0E47-B23B-4B3424B0D191}" srcOrd="1" destOrd="0" presId="urn:microsoft.com/office/officeart/2005/8/layout/orgChart1"/>
    <dgm:cxn modelId="{2BA41F2B-B146-3B43-9A50-B6D228CBC31B}" type="presParOf" srcId="{A35634C4-A6AA-8540-B09C-54DB35242A01}" destId="{7FBCAABD-E46A-FB4B-8F8E-36FEA9E0E9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91E719-AE68-264E-A31E-0A7B98379CEE}" type="doc">
      <dgm:prSet loTypeId="urn:microsoft.com/office/officeart/2009/3/layout/IncreasingArrowsProcess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B64D64-9025-3748-AE9C-D892FC226DCF}">
      <dgm:prSet phldrT="[Text]" custT="1"/>
      <dgm:spPr/>
      <dgm:t>
        <a:bodyPr/>
        <a:lstStyle/>
        <a:p>
          <a:r>
            <a:rPr lang="ru-RU" sz="1800"/>
            <a:t>Фаза 1</a:t>
          </a:r>
        </a:p>
      </dgm:t>
    </dgm:pt>
    <dgm:pt modelId="{E37DEB61-D55F-7741-9F3F-56A4D5FB8AD3}" type="parTrans" cxnId="{6B31419C-F496-964A-8D93-13A473D82055}">
      <dgm:prSet/>
      <dgm:spPr/>
      <dgm:t>
        <a:bodyPr/>
        <a:lstStyle/>
        <a:p>
          <a:endParaRPr lang="en-US" sz="1400"/>
        </a:p>
      </dgm:t>
    </dgm:pt>
    <dgm:pt modelId="{DECFDA16-B09D-E246-BE28-B8F4775ABFBE}" type="sibTrans" cxnId="{6B31419C-F496-964A-8D93-13A473D82055}">
      <dgm:prSet/>
      <dgm:spPr/>
      <dgm:t>
        <a:bodyPr/>
        <a:lstStyle/>
        <a:p>
          <a:endParaRPr lang="en-US" sz="1400"/>
        </a:p>
      </dgm:t>
    </dgm:pt>
    <dgm:pt modelId="{9ACC0117-CB0D-684A-9ABC-E8D3E5512DA2}">
      <dgm:prSet phldrT="[Text]" custT="1"/>
      <dgm:spPr>
        <a:solidFill>
          <a:schemeClr val="bg2"/>
        </a:solidFill>
      </dgm:spPr>
      <dgm:t>
        <a:bodyPr/>
        <a:lstStyle/>
        <a:p>
          <a:r>
            <a:rPr lang="ru-RU" sz="1400" b="1"/>
            <a:t>Создание ЦАСЭП, номинация ключевого персонала и начало изначальной координации</a:t>
          </a:r>
        </a:p>
        <a:p>
          <a:r>
            <a:rPr lang="ru-RU" sz="1100" b="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3 постоянных старших сотрудника</a:t>
          </a:r>
        </a:p>
      </dgm:t>
    </dgm:pt>
    <dgm:pt modelId="{DCF3A25E-DC0E-5146-8E58-922C9590D657}" type="parTrans" cxnId="{8EC4AEBA-0CEE-8E4F-A58C-BB02B449F5EA}">
      <dgm:prSet/>
      <dgm:spPr/>
      <dgm:t>
        <a:bodyPr/>
        <a:lstStyle/>
        <a:p>
          <a:endParaRPr lang="en-US" sz="1400"/>
        </a:p>
      </dgm:t>
    </dgm:pt>
    <dgm:pt modelId="{7B398D08-D9FC-EC48-BDD9-58AC61A0EEAB}" type="sibTrans" cxnId="{8EC4AEBA-0CEE-8E4F-A58C-BB02B449F5EA}">
      <dgm:prSet/>
      <dgm:spPr/>
      <dgm:t>
        <a:bodyPr/>
        <a:lstStyle/>
        <a:p>
          <a:endParaRPr lang="en-US" sz="1400"/>
        </a:p>
      </dgm:t>
    </dgm:pt>
    <dgm:pt modelId="{12C9F63E-A14A-6F43-ACDD-D58F59EAC798}">
      <dgm:prSet phldrT="[Text]" custT="1"/>
      <dgm:spPr/>
      <dgm:t>
        <a:bodyPr/>
        <a:lstStyle/>
        <a:p>
          <a:r>
            <a:rPr lang="ru-RU" sz="1800"/>
            <a:t>Фаза 2</a:t>
          </a:r>
        </a:p>
      </dgm:t>
    </dgm:pt>
    <dgm:pt modelId="{8B58B2AA-44DD-8341-9E25-446EB54869D0}" type="parTrans" cxnId="{2DB727EC-A45C-044F-AF76-C3EE9A376A4D}">
      <dgm:prSet/>
      <dgm:spPr/>
      <dgm:t>
        <a:bodyPr/>
        <a:lstStyle/>
        <a:p>
          <a:endParaRPr lang="en-US" sz="1400"/>
        </a:p>
      </dgm:t>
    </dgm:pt>
    <dgm:pt modelId="{8ACE4BC4-954F-5D41-B9DC-6C0A214AFC9D}" type="sibTrans" cxnId="{2DB727EC-A45C-044F-AF76-C3EE9A376A4D}">
      <dgm:prSet/>
      <dgm:spPr/>
      <dgm:t>
        <a:bodyPr/>
        <a:lstStyle/>
        <a:p>
          <a:endParaRPr lang="en-US" sz="1400"/>
        </a:p>
      </dgm:t>
    </dgm:pt>
    <dgm:pt modelId="{0153E100-2F12-5749-BC2B-2F264A539AA7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ru-RU" sz="1400" b="1"/>
            <a:t>Проведение регионального проектного планирования и разработка региональных кодексов и правил</a:t>
          </a:r>
        </a:p>
        <a:p>
          <a:pPr>
            <a:buFont typeface="+mj-lt"/>
            <a:buAutoNum type="arabicPeriod"/>
          </a:pPr>
          <a:r>
            <a:rPr lang="ru-RU" sz="1100" i="1"/>
            <a:t>9 постоянных (или командированных) сотрудников</a:t>
          </a:r>
        </a:p>
      </dgm:t>
    </dgm:pt>
    <dgm:pt modelId="{9FD78653-0EFE-DB4D-8B5F-88658B7ABF6F}" type="parTrans" cxnId="{A40259B9-66CA-AA45-9EA6-C129BD0B26A3}">
      <dgm:prSet/>
      <dgm:spPr/>
      <dgm:t>
        <a:bodyPr/>
        <a:lstStyle/>
        <a:p>
          <a:endParaRPr lang="en-US" sz="1400"/>
        </a:p>
      </dgm:t>
    </dgm:pt>
    <dgm:pt modelId="{8B03780E-3798-5140-B540-4A03A41430D5}" type="sibTrans" cxnId="{A40259B9-66CA-AA45-9EA6-C129BD0B26A3}">
      <dgm:prSet/>
      <dgm:spPr/>
      <dgm:t>
        <a:bodyPr/>
        <a:lstStyle/>
        <a:p>
          <a:endParaRPr lang="en-US" sz="1400"/>
        </a:p>
      </dgm:t>
    </dgm:pt>
    <dgm:pt modelId="{1A139A14-0C93-B845-83B6-6DBE6E8B96BF}">
      <dgm:prSet phldrT="[Text]" custT="1"/>
      <dgm:spPr/>
      <dgm:t>
        <a:bodyPr/>
        <a:lstStyle/>
        <a:p>
          <a:r>
            <a:rPr lang="ru-RU" sz="1800"/>
            <a:t>Фаза 3</a:t>
          </a:r>
        </a:p>
      </dgm:t>
    </dgm:pt>
    <dgm:pt modelId="{E4320083-8520-184F-AA27-765AEFE3EFA0}" type="parTrans" cxnId="{0525EFD9-2BE0-814B-BE4D-77E6454C9EE6}">
      <dgm:prSet/>
      <dgm:spPr/>
      <dgm:t>
        <a:bodyPr/>
        <a:lstStyle/>
        <a:p>
          <a:endParaRPr lang="en-US" sz="1400"/>
        </a:p>
      </dgm:t>
    </dgm:pt>
    <dgm:pt modelId="{A9B377B5-2E2B-6640-A10A-DBA7A9C49F2E}" type="sibTrans" cxnId="{0525EFD9-2BE0-814B-BE4D-77E6454C9EE6}">
      <dgm:prSet/>
      <dgm:spPr/>
      <dgm:t>
        <a:bodyPr/>
        <a:lstStyle/>
        <a:p>
          <a:endParaRPr lang="en-US" sz="1400"/>
        </a:p>
      </dgm:t>
    </dgm:pt>
    <dgm:pt modelId="{94A10270-EF5C-F344-90BA-D234D14B4AF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b="1"/>
            <a:t>Проектное управление региональными проектами электропередач</a:t>
          </a:r>
        </a:p>
        <a:p>
          <a:r>
            <a:rPr lang="ru-RU" sz="1100" i="1"/>
            <a:t>от 10 до 14 постоянных (или командированных) сотрудников</a:t>
          </a:r>
        </a:p>
      </dgm:t>
    </dgm:pt>
    <dgm:pt modelId="{7832FBC6-6B26-4441-A628-229A4AEFCE68}" type="parTrans" cxnId="{7F53BBF3-D976-3E41-B68D-4B8536CF3B0F}">
      <dgm:prSet/>
      <dgm:spPr/>
      <dgm:t>
        <a:bodyPr/>
        <a:lstStyle/>
        <a:p>
          <a:endParaRPr lang="en-US" sz="1400"/>
        </a:p>
      </dgm:t>
    </dgm:pt>
    <dgm:pt modelId="{230E5E23-BCD4-5645-BD60-1AD1A29E4F7E}" type="sibTrans" cxnId="{7F53BBF3-D976-3E41-B68D-4B8536CF3B0F}">
      <dgm:prSet/>
      <dgm:spPr/>
      <dgm:t>
        <a:bodyPr/>
        <a:lstStyle/>
        <a:p>
          <a:endParaRPr lang="en-US" sz="1400"/>
        </a:p>
      </dgm:t>
    </dgm:pt>
    <dgm:pt modelId="{5B82209E-D61A-2C41-AD57-D12770C4B005}">
      <dgm:prSet phldrT="[Text]" custT="1"/>
      <dgm:spPr/>
      <dgm:t>
        <a:bodyPr/>
        <a:lstStyle/>
        <a:p>
          <a:r>
            <a:rPr lang="ru-RU" sz="1800"/>
            <a:t>Фаза 4</a:t>
          </a:r>
        </a:p>
      </dgm:t>
    </dgm:pt>
    <dgm:pt modelId="{B11758DE-AB8A-444E-AE94-25E260ADB4FD}" type="parTrans" cxnId="{6A05199F-95DC-7444-B44C-B23A6D5C6281}">
      <dgm:prSet/>
      <dgm:spPr/>
      <dgm:t>
        <a:bodyPr/>
        <a:lstStyle/>
        <a:p>
          <a:endParaRPr lang="en-US" sz="1400"/>
        </a:p>
      </dgm:t>
    </dgm:pt>
    <dgm:pt modelId="{B4C23DF0-151E-D241-B606-2A94418088F8}" type="sibTrans" cxnId="{6A05199F-95DC-7444-B44C-B23A6D5C6281}">
      <dgm:prSet/>
      <dgm:spPr/>
      <dgm:t>
        <a:bodyPr/>
        <a:lstStyle/>
        <a:p>
          <a:endParaRPr lang="en-US" sz="1400"/>
        </a:p>
      </dgm:t>
    </dgm:pt>
    <dgm:pt modelId="{C15489A0-BA3D-444B-86FD-CE22A4810F80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400" b="1"/>
            <a:t>Создание и регулярное обновление генерального плана</a:t>
          </a:r>
        </a:p>
        <a:p>
          <a:r>
            <a:rPr lang="ru-RU" sz="1100" i="1"/>
            <a:t>от 14 до 17 постоянных (или командированных) сотрудников </a:t>
          </a:r>
        </a:p>
      </dgm:t>
    </dgm:pt>
    <dgm:pt modelId="{B9A5977E-0243-4841-940B-F030B03DC472}" type="parTrans" cxnId="{019CBCA2-D016-6A4A-9198-A30E416A9568}">
      <dgm:prSet/>
      <dgm:spPr/>
      <dgm:t>
        <a:bodyPr/>
        <a:lstStyle/>
        <a:p>
          <a:endParaRPr lang="en-US" sz="1400"/>
        </a:p>
      </dgm:t>
    </dgm:pt>
    <dgm:pt modelId="{9672B790-8AB6-CE4D-8BD0-23FCDD895CC9}" type="sibTrans" cxnId="{019CBCA2-D016-6A4A-9198-A30E416A9568}">
      <dgm:prSet/>
      <dgm:spPr/>
      <dgm:t>
        <a:bodyPr/>
        <a:lstStyle/>
        <a:p>
          <a:endParaRPr lang="en-US" sz="1400"/>
        </a:p>
      </dgm:t>
    </dgm:pt>
    <dgm:pt modelId="{2CA494D4-B1DC-B848-8F4C-D88405D80803}" type="pres">
      <dgm:prSet presAssocID="{7491E719-AE68-264E-A31E-0A7B98379CEE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85C6A976-95EA-AF49-BF70-023A46E63C24}" type="pres">
      <dgm:prSet presAssocID="{4CB64D64-9025-3748-AE9C-D892FC226DCF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1EDD1D7D-4FD7-F048-A901-C0332060B073}" type="pres">
      <dgm:prSet presAssocID="{4CB64D64-9025-3748-AE9C-D892FC226DCF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B0DB28C5-5220-5E4B-90E0-017B04DAACC0}" type="pres">
      <dgm:prSet presAssocID="{12C9F63E-A14A-6F43-ACDD-D58F59EAC798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2519E610-D3E6-3E4B-A6AE-C2BD9540BE38}" type="pres">
      <dgm:prSet presAssocID="{12C9F63E-A14A-6F43-ACDD-D58F59EAC798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8F06ECEE-2085-194E-A3DB-D28BA5D0B64E}" type="pres">
      <dgm:prSet presAssocID="{1A139A14-0C93-B845-83B6-6DBE6E8B96BF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AB6A8C2-8550-EB4B-A2F4-E8DD7EE4A6BB}" type="pres">
      <dgm:prSet presAssocID="{1A139A14-0C93-B845-83B6-6DBE6E8B96BF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8D17FDE6-AD7A-4E4F-9F93-92E0597C903B}" type="pres">
      <dgm:prSet presAssocID="{5B82209E-D61A-2C41-AD57-D12770C4B005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62956E8F-20A6-9A46-992D-0709D4D36760}" type="pres">
      <dgm:prSet presAssocID="{5B82209E-D61A-2C41-AD57-D12770C4B005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6F5CA10-2682-164B-8693-DE5984D653A1}" type="presOf" srcId="{94A10270-EF5C-F344-90BA-D234D14B4AF6}" destId="{0AB6A8C2-8550-EB4B-A2F4-E8DD7EE4A6BB}" srcOrd="0" destOrd="0" presId="urn:microsoft.com/office/officeart/2009/3/layout/IncreasingArrowsProcess"/>
    <dgm:cxn modelId="{AD4FAD5B-B35F-2E44-9BF4-2A8DF32668D2}" type="presOf" srcId="{7491E719-AE68-264E-A31E-0A7B98379CEE}" destId="{2CA494D4-B1DC-B848-8F4C-D88405D80803}" srcOrd="0" destOrd="0" presId="urn:microsoft.com/office/officeart/2009/3/layout/IncreasingArrowsProcess"/>
    <dgm:cxn modelId="{AF4C5D6C-8100-9B4E-83B5-F2F975F67DC8}" type="presOf" srcId="{4CB64D64-9025-3748-AE9C-D892FC226DCF}" destId="{85C6A976-95EA-AF49-BF70-023A46E63C24}" srcOrd="0" destOrd="0" presId="urn:microsoft.com/office/officeart/2009/3/layout/IncreasingArrowsProcess"/>
    <dgm:cxn modelId="{20C0E06E-2F2B-9040-9B1B-50FE620F0675}" type="presOf" srcId="{5B82209E-D61A-2C41-AD57-D12770C4B005}" destId="{8D17FDE6-AD7A-4E4F-9F93-92E0597C903B}" srcOrd="0" destOrd="0" presId="urn:microsoft.com/office/officeart/2009/3/layout/IncreasingArrowsProcess"/>
    <dgm:cxn modelId="{7202DC8A-73C2-C844-B0DC-ECBEBC3130EC}" type="presOf" srcId="{9ACC0117-CB0D-684A-9ABC-E8D3E5512DA2}" destId="{1EDD1D7D-4FD7-F048-A901-C0332060B073}" srcOrd="0" destOrd="0" presId="urn:microsoft.com/office/officeart/2009/3/layout/IncreasingArrowsProcess"/>
    <dgm:cxn modelId="{6B31419C-F496-964A-8D93-13A473D82055}" srcId="{7491E719-AE68-264E-A31E-0A7B98379CEE}" destId="{4CB64D64-9025-3748-AE9C-D892FC226DCF}" srcOrd="0" destOrd="0" parTransId="{E37DEB61-D55F-7741-9F3F-56A4D5FB8AD3}" sibTransId="{DECFDA16-B09D-E246-BE28-B8F4775ABFBE}"/>
    <dgm:cxn modelId="{6A05199F-95DC-7444-B44C-B23A6D5C6281}" srcId="{7491E719-AE68-264E-A31E-0A7B98379CEE}" destId="{5B82209E-D61A-2C41-AD57-D12770C4B005}" srcOrd="3" destOrd="0" parTransId="{B11758DE-AB8A-444E-AE94-25E260ADB4FD}" sibTransId="{B4C23DF0-151E-D241-B606-2A94418088F8}"/>
    <dgm:cxn modelId="{019CBCA2-D016-6A4A-9198-A30E416A9568}" srcId="{5B82209E-D61A-2C41-AD57-D12770C4B005}" destId="{C15489A0-BA3D-444B-86FD-CE22A4810F80}" srcOrd="0" destOrd="0" parTransId="{B9A5977E-0243-4841-940B-F030B03DC472}" sibTransId="{9672B790-8AB6-CE4D-8BD0-23FCDD895CC9}"/>
    <dgm:cxn modelId="{343A46A7-87F3-3046-BD61-F80E60CF3CF4}" type="presOf" srcId="{0153E100-2F12-5749-BC2B-2F264A539AA7}" destId="{2519E610-D3E6-3E4B-A6AE-C2BD9540BE38}" srcOrd="0" destOrd="0" presId="urn:microsoft.com/office/officeart/2009/3/layout/IncreasingArrowsProcess"/>
    <dgm:cxn modelId="{21648AB6-19A0-EC42-822F-F717B36D97BB}" type="presOf" srcId="{C15489A0-BA3D-444B-86FD-CE22A4810F80}" destId="{62956E8F-20A6-9A46-992D-0709D4D36760}" srcOrd="0" destOrd="0" presId="urn:microsoft.com/office/officeart/2009/3/layout/IncreasingArrowsProcess"/>
    <dgm:cxn modelId="{A40259B9-66CA-AA45-9EA6-C129BD0B26A3}" srcId="{12C9F63E-A14A-6F43-ACDD-D58F59EAC798}" destId="{0153E100-2F12-5749-BC2B-2F264A539AA7}" srcOrd="0" destOrd="0" parTransId="{9FD78653-0EFE-DB4D-8B5F-88658B7ABF6F}" sibTransId="{8B03780E-3798-5140-B540-4A03A41430D5}"/>
    <dgm:cxn modelId="{8EC4AEBA-0CEE-8E4F-A58C-BB02B449F5EA}" srcId="{4CB64D64-9025-3748-AE9C-D892FC226DCF}" destId="{9ACC0117-CB0D-684A-9ABC-E8D3E5512DA2}" srcOrd="0" destOrd="0" parTransId="{DCF3A25E-DC0E-5146-8E58-922C9590D657}" sibTransId="{7B398D08-D9FC-EC48-BDD9-58AC61A0EEAB}"/>
    <dgm:cxn modelId="{0525EFD9-2BE0-814B-BE4D-77E6454C9EE6}" srcId="{7491E719-AE68-264E-A31E-0A7B98379CEE}" destId="{1A139A14-0C93-B845-83B6-6DBE6E8B96BF}" srcOrd="2" destOrd="0" parTransId="{E4320083-8520-184F-AA27-765AEFE3EFA0}" sibTransId="{A9B377B5-2E2B-6640-A10A-DBA7A9C49F2E}"/>
    <dgm:cxn modelId="{A2E28CDB-6318-6D4C-8D38-A9E035BC3475}" type="presOf" srcId="{12C9F63E-A14A-6F43-ACDD-D58F59EAC798}" destId="{B0DB28C5-5220-5E4B-90E0-017B04DAACC0}" srcOrd="0" destOrd="0" presId="urn:microsoft.com/office/officeart/2009/3/layout/IncreasingArrowsProcess"/>
    <dgm:cxn modelId="{BF2CABDD-6078-B945-840A-873846F359DE}" type="presOf" srcId="{1A139A14-0C93-B845-83B6-6DBE6E8B96BF}" destId="{8F06ECEE-2085-194E-A3DB-D28BA5D0B64E}" srcOrd="0" destOrd="0" presId="urn:microsoft.com/office/officeart/2009/3/layout/IncreasingArrowsProcess"/>
    <dgm:cxn modelId="{2DB727EC-A45C-044F-AF76-C3EE9A376A4D}" srcId="{7491E719-AE68-264E-A31E-0A7B98379CEE}" destId="{12C9F63E-A14A-6F43-ACDD-D58F59EAC798}" srcOrd="1" destOrd="0" parTransId="{8B58B2AA-44DD-8341-9E25-446EB54869D0}" sibTransId="{8ACE4BC4-954F-5D41-B9DC-6C0A214AFC9D}"/>
    <dgm:cxn modelId="{7F53BBF3-D976-3E41-B68D-4B8536CF3B0F}" srcId="{1A139A14-0C93-B845-83B6-6DBE6E8B96BF}" destId="{94A10270-EF5C-F344-90BA-D234D14B4AF6}" srcOrd="0" destOrd="0" parTransId="{7832FBC6-6B26-4441-A628-229A4AEFCE68}" sibTransId="{230E5E23-BCD4-5645-BD60-1AD1A29E4F7E}"/>
    <dgm:cxn modelId="{315E0FF7-CC3C-114F-B7A3-D4D8A873756A}" type="presParOf" srcId="{2CA494D4-B1DC-B848-8F4C-D88405D80803}" destId="{85C6A976-95EA-AF49-BF70-023A46E63C24}" srcOrd="0" destOrd="0" presId="urn:microsoft.com/office/officeart/2009/3/layout/IncreasingArrowsProcess"/>
    <dgm:cxn modelId="{D833807F-B210-5E49-AC1A-E576D839C6E3}" type="presParOf" srcId="{2CA494D4-B1DC-B848-8F4C-D88405D80803}" destId="{1EDD1D7D-4FD7-F048-A901-C0332060B073}" srcOrd="1" destOrd="0" presId="urn:microsoft.com/office/officeart/2009/3/layout/IncreasingArrowsProcess"/>
    <dgm:cxn modelId="{C7BBEA92-AAE0-BB48-A363-A0DA55062D2D}" type="presParOf" srcId="{2CA494D4-B1DC-B848-8F4C-D88405D80803}" destId="{B0DB28C5-5220-5E4B-90E0-017B04DAACC0}" srcOrd="2" destOrd="0" presId="urn:microsoft.com/office/officeart/2009/3/layout/IncreasingArrowsProcess"/>
    <dgm:cxn modelId="{B8F110CD-950D-2C40-A9FB-135FD63575F5}" type="presParOf" srcId="{2CA494D4-B1DC-B848-8F4C-D88405D80803}" destId="{2519E610-D3E6-3E4B-A6AE-C2BD9540BE38}" srcOrd="3" destOrd="0" presId="urn:microsoft.com/office/officeart/2009/3/layout/IncreasingArrowsProcess"/>
    <dgm:cxn modelId="{5E7B2BE7-84ED-9043-8C1D-32DE44C9C061}" type="presParOf" srcId="{2CA494D4-B1DC-B848-8F4C-D88405D80803}" destId="{8F06ECEE-2085-194E-A3DB-D28BA5D0B64E}" srcOrd="4" destOrd="0" presId="urn:microsoft.com/office/officeart/2009/3/layout/IncreasingArrowsProcess"/>
    <dgm:cxn modelId="{EAC6ACEA-20EC-E447-8990-4580199AC8F4}" type="presParOf" srcId="{2CA494D4-B1DC-B848-8F4C-D88405D80803}" destId="{0AB6A8C2-8550-EB4B-A2F4-E8DD7EE4A6BB}" srcOrd="5" destOrd="0" presId="urn:microsoft.com/office/officeart/2009/3/layout/IncreasingArrowsProcess"/>
    <dgm:cxn modelId="{926E1EDE-FB7E-0F49-8077-02ED395A2A8B}" type="presParOf" srcId="{2CA494D4-B1DC-B848-8F4C-D88405D80803}" destId="{8D17FDE6-AD7A-4E4F-9F93-92E0597C903B}" srcOrd="6" destOrd="0" presId="urn:microsoft.com/office/officeart/2009/3/layout/IncreasingArrowsProcess"/>
    <dgm:cxn modelId="{81F9B20E-0163-604B-8A9C-CFC520783F0C}" type="presParOf" srcId="{2CA494D4-B1DC-B848-8F4C-D88405D80803}" destId="{62956E8F-20A6-9A46-992D-0709D4D36760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C1C52-4353-B34E-82CC-FC7998EC6C0C}">
      <dsp:nvSpPr>
        <dsp:cNvPr id="0" name=""/>
        <dsp:cNvSpPr/>
      </dsp:nvSpPr>
      <dsp:spPr>
        <a:xfrm>
          <a:off x="598218" y="0"/>
          <a:ext cx="3864079" cy="386407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E2108-6EED-354A-BFD2-FDE13E6C01D0}">
      <dsp:nvSpPr>
        <dsp:cNvPr id="0" name=""/>
        <dsp:cNvSpPr/>
      </dsp:nvSpPr>
      <dsp:spPr>
        <a:xfrm>
          <a:off x="407455" y="295799"/>
          <a:ext cx="1924562" cy="16693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latin typeface="Calibri" panose="020F0502020204030204" pitchFamily="34" charset="0"/>
              <a:cs typeface="Times New Roman" panose="02020603050405020304" pitchFamily="18" charset="0"/>
            </a:rPr>
            <a:t>Планирование и профессиональная реализация проектов собственными силами</a:t>
          </a:r>
        </a:p>
      </dsp:txBody>
      <dsp:txXfrm>
        <a:off x="488947" y="377291"/>
        <a:ext cx="1761578" cy="1506385"/>
      </dsp:txXfrm>
    </dsp:sp>
    <dsp:sp modelId="{EBBAB7D9-2CF5-684E-AD55-66DC408E8F69}">
      <dsp:nvSpPr>
        <dsp:cNvPr id="0" name=""/>
        <dsp:cNvSpPr/>
      </dsp:nvSpPr>
      <dsp:spPr>
        <a:xfrm>
          <a:off x="2487544" y="292325"/>
          <a:ext cx="1936950" cy="165651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latin typeface="Calibri" panose="020F0502020204030204" pitchFamily="34" charset="0"/>
              <a:cs typeface="Times New Roman" panose="02020603050405020304" pitchFamily="18" charset="0"/>
            </a:rPr>
            <a:t>Нет потребности в специальных соглашениях между странами</a:t>
          </a:r>
        </a:p>
      </dsp:txBody>
      <dsp:txXfrm>
        <a:off x="2568408" y="373189"/>
        <a:ext cx="1775222" cy="1494786"/>
      </dsp:txXfrm>
    </dsp:sp>
    <dsp:sp modelId="{505995CC-2FC7-3140-B810-77ABA3462F09}">
      <dsp:nvSpPr>
        <dsp:cNvPr id="0" name=""/>
        <dsp:cNvSpPr/>
      </dsp:nvSpPr>
      <dsp:spPr>
        <a:xfrm>
          <a:off x="496744" y="2068198"/>
          <a:ext cx="1794690" cy="154303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latin typeface="Calibri" panose="020F0502020204030204" pitchFamily="34" charset="0"/>
              <a:cs typeface="Times New Roman" panose="02020603050405020304" pitchFamily="18" charset="0"/>
            </a:rPr>
            <a:t>Все страны ЦАРЭС могут стать членами</a:t>
          </a:r>
        </a:p>
      </dsp:txBody>
      <dsp:txXfrm>
        <a:off x="572069" y="2143523"/>
        <a:ext cx="1644040" cy="1392388"/>
      </dsp:txXfrm>
    </dsp:sp>
    <dsp:sp modelId="{5BAA90D0-57C6-C240-A109-A3E96A44E756}">
      <dsp:nvSpPr>
        <dsp:cNvPr id="0" name=""/>
        <dsp:cNvSpPr/>
      </dsp:nvSpPr>
      <dsp:spPr>
        <a:xfrm>
          <a:off x="2475654" y="2041238"/>
          <a:ext cx="1993191" cy="159695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>
              <a:latin typeface="Calibri" panose="020F0502020204030204" pitchFamily="34" charset="0"/>
              <a:cs typeface="Times New Roman" panose="02020603050405020304" pitchFamily="18" charset="0"/>
            </a:rPr>
            <a:t>Решения принимаются высшими лицами, принимающими политические решения</a:t>
          </a:r>
        </a:p>
      </dsp:txBody>
      <dsp:txXfrm>
        <a:off x="2553611" y="2119195"/>
        <a:ext cx="1837277" cy="1441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27F1F-A26A-5A43-83AD-5AA26CB71D3C}">
      <dsp:nvSpPr>
        <dsp:cNvPr id="0" name=""/>
        <dsp:cNvSpPr/>
      </dsp:nvSpPr>
      <dsp:spPr>
        <a:xfrm>
          <a:off x="1922240" y="476034"/>
          <a:ext cx="99916" cy="437730"/>
        </a:xfrm>
        <a:custGeom>
          <a:avLst/>
          <a:gdLst/>
          <a:ahLst/>
          <a:cxnLst/>
          <a:rect l="0" t="0" r="0" b="0"/>
          <a:pathLst>
            <a:path>
              <a:moveTo>
                <a:pt x="100792" y="0"/>
              </a:moveTo>
              <a:lnTo>
                <a:pt x="100792" y="441566"/>
              </a:lnTo>
              <a:lnTo>
                <a:pt x="0" y="441566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B822B-9E94-8B4A-91B3-2D0EEE025E61}">
      <dsp:nvSpPr>
        <dsp:cNvPr id="0" name=""/>
        <dsp:cNvSpPr/>
      </dsp:nvSpPr>
      <dsp:spPr>
        <a:xfrm>
          <a:off x="2022157" y="476034"/>
          <a:ext cx="1151422" cy="875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2340"/>
              </a:lnTo>
              <a:lnTo>
                <a:pt x="1161511" y="782340"/>
              </a:lnTo>
              <a:lnTo>
                <a:pt x="1161511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FDB5F-93E4-D143-A0C1-3A808F18F9DF}">
      <dsp:nvSpPr>
        <dsp:cNvPr id="0" name=""/>
        <dsp:cNvSpPr/>
      </dsp:nvSpPr>
      <dsp:spPr>
        <a:xfrm>
          <a:off x="1976437" y="476034"/>
          <a:ext cx="91440" cy="8754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1DA6D-96A3-3B45-881F-D7BA14C9AA97}">
      <dsp:nvSpPr>
        <dsp:cNvPr id="0" name=""/>
        <dsp:cNvSpPr/>
      </dsp:nvSpPr>
      <dsp:spPr>
        <a:xfrm>
          <a:off x="870734" y="476034"/>
          <a:ext cx="1151422" cy="875461"/>
        </a:xfrm>
        <a:custGeom>
          <a:avLst/>
          <a:gdLst/>
          <a:ahLst/>
          <a:cxnLst/>
          <a:rect l="0" t="0" r="0" b="0"/>
          <a:pathLst>
            <a:path>
              <a:moveTo>
                <a:pt x="1161511" y="0"/>
              </a:moveTo>
              <a:lnTo>
                <a:pt x="1161511" y="782340"/>
              </a:lnTo>
              <a:lnTo>
                <a:pt x="0" y="782340"/>
              </a:lnTo>
              <a:lnTo>
                <a:pt x="0" y="88313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0E8C1-67E9-584D-982B-DF0DD72EB4F0}">
      <dsp:nvSpPr>
        <dsp:cNvPr id="0" name=""/>
        <dsp:cNvSpPr/>
      </dsp:nvSpPr>
      <dsp:spPr>
        <a:xfrm>
          <a:off x="1546362" y="239"/>
          <a:ext cx="951589" cy="475794"/>
        </a:xfrm>
        <a:prstGeom prst="rect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Совет директоров</a:t>
          </a:r>
        </a:p>
      </dsp:txBody>
      <dsp:txXfrm>
        <a:off x="1546362" y="239"/>
        <a:ext cx="951589" cy="475794"/>
      </dsp:txXfrm>
    </dsp:sp>
    <dsp:sp modelId="{14361C70-AC39-2A49-81CC-A01E092E1B5D}">
      <dsp:nvSpPr>
        <dsp:cNvPr id="0" name=""/>
        <dsp:cNvSpPr/>
      </dsp:nvSpPr>
      <dsp:spPr>
        <a:xfrm>
          <a:off x="394940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Сетевое планирование</a:t>
          </a:r>
        </a:p>
      </dsp:txBody>
      <dsp:txXfrm>
        <a:off x="394940" y="1351495"/>
        <a:ext cx="951589" cy="475794"/>
      </dsp:txXfrm>
    </dsp:sp>
    <dsp:sp modelId="{9EC103C8-662C-5944-B803-993B160B2A76}">
      <dsp:nvSpPr>
        <dsp:cNvPr id="0" name=""/>
        <dsp:cNvSpPr/>
      </dsp:nvSpPr>
      <dsp:spPr>
        <a:xfrm>
          <a:off x="1546362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Кодексы и правила</a:t>
          </a:r>
        </a:p>
      </dsp:txBody>
      <dsp:txXfrm>
        <a:off x="1546362" y="1351495"/>
        <a:ext cx="951589" cy="475794"/>
      </dsp:txXfrm>
    </dsp:sp>
    <dsp:sp modelId="{12E9F0A7-4904-FB4C-BAF2-04CCFD3B7DE7}">
      <dsp:nvSpPr>
        <dsp:cNvPr id="0" name=""/>
        <dsp:cNvSpPr/>
      </dsp:nvSpPr>
      <dsp:spPr>
        <a:xfrm>
          <a:off x="2697785" y="1351495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Проектное управление</a:t>
          </a:r>
        </a:p>
      </dsp:txBody>
      <dsp:txXfrm>
        <a:off x="2697785" y="1351495"/>
        <a:ext cx="951589" cy="475794"/>
      </dsp:txXfrm>
    </dsp:sp>
    <dsp:sp modelId="{98432284-E095-4A43-9A1A-F71199D3A37F}">
      <dsp:nvSpPr>
        <dsp:cNvPr id="0" name=""/>
        <dsp:cNvSpPr/>
      </dsp:nvSpPr>
      <dsp:spPr>
        <a:xfrm>
          <a:off x="970651" y="675867"/>
          <a:ext cx="951589" cy="47579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СЕО/Генеральный директор</a:t>
          </a:r>
        </a:p>
      </dsp:txBody>
      <dsp:txXfrm>
        <a:off x="970651" y="675867"/>
        <a:ext cx="951589" cy="4757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6A976-95EA-AF49-BF70-023A46E63C24}">
      <dsp:nvSpPr>
        <dsp:cNvPr id="0" name=""/>
        <dsp:cNvSpPr/>
      </dsp:nvSpPr>
      <dsp:spPr>
        <a:xfrm>
          <a:off x="903089" y="36516"/>
          <a:ext cx="7833120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810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Фаза 1</a:t>
          </a:r>
        </a:p>
      </dsp:txBody>
      <dsp:txXfrm>
        <a:off x="903089" y="321612"/>
        <a:ext cx="7548024" cy="570192"/>
      </dsp:txXfrm>
    </dsp:sp>
    <dsp:sp modelId="{1EDD1D7D-4FD7-F048-A901-C0332060B073}">
      <dsp:nvSpPr>
        <dsp:cNvPr id="0" name=""/>
        <dsp:cNvSpPr/>
      </dsp:nvSpPr>
      <dsp:spPr>
        <a:xfrm>
          <a:off x="903089" y="917777"/>
          <a:ext cx="1805534" cy="2109367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Создание ЦАСЭП, номинация ключевого персонала и начало изначальной координации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0" i="1" kern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3 постоянных старших сотрудника</a:t>
          </a:r>
        </a:p>
      </dsp:txBody>
      <dsp:txXfrm>
        <a:off x="903089" y="917777"/>
        <a:ext cx="1805534" cy="2109367"/>
      </dsp:txXfrm>
    </dsp:sp>
    <dsp:sp modelId="{B0DB28C5-5220-5E4B-90E0-017B04DAACC0}">
      <dsp:nvSpPr>
        <dsp:cNvPr id="0" name=""/>
        <dsp:cNvSpPr/>
      </dsp:nvSpPr>
      <dsp:spPr>
        <a:xfrm>
          <a:off x="2708624" y="416510"/>
          <a:ext cx="6027585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810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Фаза 2</a:t>
          </a:r>
        </a:p>
      </dsp:txBody>
      <dsp:txXfrm>
        <a:off x="2708624" y="701606"/>
        <a:ext cx="5742489" cy="570192"/>
      </dsp:txXfrm>
    </dsp:sp>
    <dsp:sp modelId="{2519E610-D3E6-3E4B-A6AE-C2BD9540BE38}">
      <dsp:nvSpPr>
        <dsp:cNvPr id="0" name=""/>
        <dsp:cNvSpPr/>
      </dsp:nvSpPr>
      <dsp:spPr>
        <a:xfrm>
          <a:off x="2708624" y="1297771"/>
          <a:ext cx="1805534" cy="205560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400" b="1" kern="1200"/>
            <a:t>Проведение регионального проектного планирования и разработка региональных кодексов и правил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ru-RU" sz="1100" i="1" kern="1200"/>
            <a:t>9 постоянных (или командированных) сотрудников</a:t>
          </a:r>
        </a:p>
      </dsp:txBody>
      <dsp:txXfrm>
        <a:off x="2708624" y="1297771"/>
        <a:ext cx="1805534" cy="2055602"/>
      </dsp:txXfrm>
    </dsp:sp>
    <dsp:sp modelId="{8F06ECEE-2085-194E-A3DB-D28BA5D0B64E}">
      <dsp:nvSpPr>
        <dsp:cNvPr id="0" name=""/>
        <dsp:cNvSpPr/>
      </dsp:nvSpPr>
      <dsp:spPr>
        <a:xfrm>
          <a:off x="4514158" y="796503"/>
          <a:ext cx="4222051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810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Фаза 3</a:t>
          </a:r>
        </a:p>
      </dsp:txBody>
      <dsp:txXfrm>
        <a:off x="4514158" y="1081599"/>
        <a:ext cx="3936955" cy="570192"/>
      </dsp:txXfrm>
    </dsp:sp>
    <dsp:sp modelId="{0AB6A8C2-8550-EB4B-A2F4-E8DD7EE4A6BB}">
      <dsp:nvSpPr>
        <dsp:cNvPr id="0" name=""/>
        <dsp:cNvSpPr/>
      </dsp:nvSpPr>
      <dsp:spPr>
        <a:xfrm>
          <a:off x="4514158" y="1677764"/>
          <a:ext cx="1805534" cy="206934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Проектное управление региональными проектами электропередач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i="1" kern="1200"/>
            <a:t>от 10 до 14 постоянных (или командированных) сотрудников</a:t>
          </a:r>
        </a:p>
      </dsp:txBody>
      <dsp:txXfrm>
        <a:off x="4514158" y="1677764"/>
        <a:ext cx="1805534" cy="2069347"/>
      </dsp:txXfrm>
    </dsp:sp>
    <dsp:sp modelId="{8D17FDE6-AD7A-4E4F-9F93-92E0597C903B}">
      <dsp:nvSpPr>
        <dsp:cNvPr id="0" name=""/>
        <dsp:cNvSpPr/>
      </dsp:nvSpPr>
      <dsp:spPr>
        <a:xfrm>
          <a:off x="6319692" y="1176496"/>
          <a:ext cx="2416517" cy="1140384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810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Фаза 4</a:t>
          </a:r>
        </a:p>
      </dsp:txBody>
      <dsp:txXfrm>
        <a:off x="6319692" y="1461592"/>
        <a:ext cx="2131421" cy="570192"/>
      </dsp:txXfrm>
    </dsp:sp>
    <dsp:sp modelId="{62956E8F-20A6-9A46-992D-0709D4D36760}">
      <dsp:nvSpPr>
        <dsp:cNvPr id="0" name=""/>
        <dsp:cNvSpPr/>
      </dsp:nvSpPr>
      <dsp:spPr>
        <a:xfrm>
          <a:off x="6319692" y="2057758"/>
          <a:ext cx="1821983" cy="209360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Создание и регулярное обновление генерального плана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i="1" kern="1200"/>
            <a:t>от 14 до 17 постоянных (или командированных) сотрудников </a:t>
          </a:r>
        </a:p>
      </dsp:txBody>
      <dsp:txXfrm>
        <a:off x="6319692" y="2057758"/>
        <a:ext cx="1821983" cy="2093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7D4D0-F6DC-004C-9303-2DE38BDE6016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BF76-0F7E-2844-B8B6-91E97A3D3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98902-6FC1-174D-8B2C-1F8BBBEB17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3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055716" y="2446634"/>
            <a:ext cx="725389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/>
              <a:t>Центральноазиатская ассоциация сотрудничества в области электропередач (ЦАСЭП)</a:t>
            </a:r>
          </a:p>
          <a:p>
            <a:pPr algn="ctr"/>
            <a:endParaRPr lang="en-US" sz="2400" dirty="0"/>
          </a:p>
          <a:p>
            <a:pPr algn="ctr"/>
            <a:r>
              <a:rPr lang="ru-RU" sz="2400"/>
              <a:t>Новый подход к планированию и реализации региональных проектов межсетевых подключений</a:t>
            </a:r>
          </a:p>
          <a:p>
            <a:pPr algn="ctr"/>
            <a:endParaRPr lang="en-US" sz="2400" dirty="0"/>
          </a:p>
          <a:p>
            <a:pPr algn="ctr"/>
            <a:r>
              <a:rPr lang="ru-RU" sz="2000"/>
              <a:t>32-е заседание ККЭС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DBDBDD1A-0AAF-FE48-9F2B-B1791C669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113" y="5249577"/>
            <a:ext cx="14351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AE5CE-97FB-1545-A229-586DF9E00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/>
              <a:t>Зачем нужна ЦАСЭП?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1248E-8EDF-8B44-B9FA-DA9FB4267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925"/>
            <a:ext cx="7886700" cy="34321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2000"/>
              <a:t>Не существует организации, ответственной за стратегическое планирование будущего расширения региональной сети </a:t>
            </a:r>
          </a:p>
          <a:p>
            <a:pPr>
              <a:spcAft>
                <a:spcPts val="1200"/>
              </a:spcAft>
            </a:pPr>
            <a:r>
              <a:rPr lang="ru-RU" sz="2000"/>
              <a:t>Не существует механизма регулярного обновления существующих региональных генеральных планов, причем с увеличением объемов переменной возобновляемой энергии потребуется частая актуализация и обновление (и усиление межсетевых соединений)</a:t>
            </a:r>
          </a:p>
          <a:p>
            <a:pPr>
              <a:spcAft>
                <a:spcPts val="1200"/>
              </a:spcAft>
            </a:pPr>
            <a:r>
              <a:rPr lang="ru-RU" sz="2000"/>
              <a:t>Региональные межсетевые соединения каждый раз требуют новых соглашений и новых проектных компаний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26300A-4003-484B-AC03-31E2F38F73D2}"/>
              </a:ext>
            </a:extLst>
          </p:cNvPr>
          <p:cNvSpPr txBox="1"/>
          <p:nvPr/>
        </p:nvSpPr>
        <p:spPr>
          <a:xfrm>
            <a:off x="798576" y="5559552"/>
            <a:ext cx="7546848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В сентябре 2019 года министры энергетики региона приняли министерскую декларацию, принимающую разработку концепции ЦАСЭП</a:t>
            </a:r>
          </a:p>
        </p:txBody>
      </p:sp>
    </p:spTree>
    <p:extLst>
      <p:ext uri="{BB962C8B-B14F-4D97-AF65-F5344CB8AC3E}">
        <p14:creationId xmlns:p14="http://schemas.microsoft.com/office/powerpoint/2010/main" val="339592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3B60050-3A5E-294D-9B5D-8687EB1FE5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7182620"/>
              </p:ext>
            </p:extLst>
          </p:nvPr>
        </p:nvGraphicFramePr>
        <p:xfrm>
          <a:off x="4083485" y="2118110"/>
          <a:ext cx="5060515" cy="3864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604614C0-9B2D-5B4F-8EC8-7953DEDE283B}"/>
              </a:ext>
            </a:extLst>
          </p:cNvPr>
          <p:cNvGrpSpPr/>
          <p:nvPr/>
        </p:nvGrpSpPr>
        <p:grpSpPr>
          <a:xfrm>
            <a:off x="536947" y="2308394"/>
            <a:ext cx="2959360" cy="1182883"/>
            <a:chOff x="3180414" y="457731"/>
            <a:chExt cx="2959360" cy="1182883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230FCBAF-404D-384D-A84A-E01D3FBA1913}"/>
                </a:ext>
              </a:extLst>
            </p:cNvPr>
            <p:cNvSpPr/>
            <p:nvPr/>
          </p:nvSpPr>
          <p:spPr>
            <a:xfrm>
              <a:off x="3180414" y="457731"/>
              <a:ext cx="2959360" cy="1077748"/>
            </a:xfrm>
            <a:prstGeom prst="round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B2BBA331-2F4D-324D-9757-205994D7331C}"/>
                </a:ext>
              </a:extLst>
            </p:cNvPr>
            <p:cNvSpPr txBox="1"/>
            <p:nvPr/>
          </p:nvSpPr>
          <p:spPr>
            <a:xfrm>
              <a:off x="3181699" y="668088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b="1">
                  <a:latin typeface="Calibri" panose="020F0502020204030204" pitchFamily="34" charset="0"/>
                  <a:cs typeface="Times New Roman" panose="02020603050405020304" pitchFamily="18" charset="0"/>
                </a:rPr>
                <a:t>Планирование новых региональных проектов межсетевых соединений</a:t>
              </a:r>
              <a:br>
                <a:rPr lang="ru-RU" sz="2000">
                  <a:latin typeface="Calibri" panose="020F0502020204030204" pitchFamily="34" charset="0"/>
                  <a:cs typeface="Times New Roman" panose="02020603050405020304" pitchFamily="18" charset="0"/>
                </a:rPr>
              </a:br>
              <a:endParaRPr lang="ru-RU" sz="20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B8BDFA4-00BA-134E-B419-8D509E754347}"/>
              </a:ext>
            </a:extLst>
          </p:cNvPr>
          <p:cNvGrpSpPr/>
          <p:nvPr/>
        </p:nvGrpSpPr>
        <p:grpSpPr>
          <a:xfrm>
            <a:off x="536947" y="3520861"/>
            <a:ext cx="2959360" cy="1077748"/>
            <a:chOff x="3180414" y="1670198"/>
            <a:chExt cx="2959360" cy="1077748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8116F222-2302-2741-A419-7827B37AA346}"/>
                </a:ext>
              </a:extLst>
            </p:cNvPr>
            <p:cNvSpPr/>
            <p:nvPr/>
          </p:nvSpPr>
          <p:spPr>
            <a:xfrm>
              <a:off x="3180414" y="1670198"/>
              <a:ext cx="2959360" cy="1077748"/>
            </a:xfrm>
            <a:prstGeom prst="roundRe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6">
              <a:extLst>
                <a:ext uri="{FF2B5EF4-FFF2-40B4-BE49-F238E27FC236}">
                  <a16:creationId xmlns:a16="http://schemas.microsoft.com/office/drawing/2014/main" id="{022D15F7-949D-FA49-98AC-4D2B5B1F199E}"/>
                </a:ext>
              </a:extLst>
            </p:cNvPr>
            <p:cNvSpPr txBox="1"/>
            <p:nvPr/>
          </p:nvSpPr>
          <p:spPr>
            <a:xfrm>
              <a:off x="3233025" y="1745836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b="1">
                  <a:latin typeface="Calibri" panose="020F0502020204030204" pitchFamily="34" charset="0"/>
                  <a:cs typeface="Times New Roman" panose="02020603050405020304" pitchFamily="18" charset="0"/>
                </a:rPr>
                <a:t>Управление и реализация новых проектов межсетевых подключений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E824D13-6DCE-A64F-A03A-C4E6973BC8C9}"/>
              </a:ext>
            </a:extLst>
          </p:cNvPr>
          <p:cNvGrpSpPr/>
          <p:nvPr/>
        </p:nvGrpSpPr>
        <p:grpSpPr>
          <a:xfrm>
            <a:off x="536947" y="4733327"/>
            <a:ext cx="2959360" cy="1077748"/>
            <a:chOff x="3180414" y="2882664"/>
            <a:chExt cx="2959360" cy="107774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AC3B219B-E0A5-F24B-B167-C2FE68B97549}"/>
                </a:ext>
              </a:extLst>
            </p:cNvPr>
            <p:cNvSpPr/>
            <p:nvPr/>
          </p:nvSpPr>
          <p:spPr>
            <a:xfrm>
              <a:off x="3180414" y="2882664"/>
              <a:ext cx="2959360" cy="1077748"/>
            </a:xfrm>
            <a:prstGeom prst="roundRe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8">
              <a:extLst>
                <a:ext uri="{FF2B5EF4-FFF2-40B4-BE49-F238E27FC236}">
                  <a16:creationId xmlns:a16="http://schemas.microsoft.com/office/drawing/2014/main" id="{0C8E97DD-8967-4B4C-9056-FB640E55B33B}"/>
                </a:ext>
              </a:extLst>
            </p:cNvPr>
            <p:cNvSpPr txBox="1"/>
            <p:nvPr/>
          </p:nvSpPr>
          <p:spPr>
            <a:xfrm>
              <a:off x="3233025" y="2935275"/>
              <a:ext cx="2854138" cy="972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b="1">
                  <a:latin typeface="Calibri" panose="020F0502020204030204" pitchFamily="34" charset="0"/>
                  <a:cs typeface="Times New Roman" panose="02020603050405020304" pitchFamily="18" charset="0"/>
                </a:rPr>
                <a:t>Разработка общерегиональных правил и стандартов эксплуатации сетей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BFEBF41-9FA1-0347-BAE6-FC160260D7C0}"/>
              </a:ext>
            </a:extLst>
          </p:cNvPr>
          <p:cNvSpPr/>
          <p:nvPr/>
        </p:nvSpPr>
        <p:spPr>
          <a:xfrm>
            <a:off x="536948" y="1537378"/>
            <a:ext cx="310795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007DB7">
                    <a:lumMod val="75000"/>
                  </a:srgbClr>
                </a:solidFill>
                <a:latin typeface="Calibri" panose="020F0502020204030204"/>
              </a:rPr>
              <a:t>3 задачи ЦАСЭП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76D80D-AB16-1041-A179-64C7B54F901E}"/>
              </a:ext>
            </a:extLst>
          </p:cNvPr>
          <p:cNvSpPr/>
          <p:nvPr/>
        </p:nvSpPr>
        <p:spPr>
          <a:xfrm>
            <a:off x="4572000" y="1551266"/>
            <a:ext cx="379730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007DB7">
                    <a:lumMod val="75000"/>
                  </a:srgbClr>
                </a:solidFill>
                <a:latin typeface="Calibri" panose="020F0502020204030204"/>
              </a:rPr>
              <a:t>ПРЕИМУЩЕСТВА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767BB86-C104-044E-B1ED-3F16B42A9F8B}"/>
              </a:ext>
            </a:extLst>
          </p:cNvPr>
          <p:cNvSpPr txBox="1">
            <a:spLocks/>
          </p:cNvSpPr>
          <p:nvPr/>
        </p:nvSpPr>
        <p:spPr>
          <a:xfrm>
            <a:off x="628650" y="3651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Задача и роль ЦАСЭП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D877E2-9ABA-4E4C-9DAF-882B3F5324E4}"/>
              </a:ext>
            </a:extLst>
          </p:cNvPr>
          <p:cNvSpPr txBox="1"/>
          <p:nvPr/>
        </p:nvSpPr>
        <p:spPr>
          <a:xfrm>
            <a:off x="589558" y="6150391"/>
            <a:ext cx="816457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Предлагается изначально основать ЦАСЭП как организацию для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электрических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348915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6BA28-BBE2-4BAB-819F-3190F0CC7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9613" y="1955650"/>
            <a:ext cx="4598035" cy="4224085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ru-RU" sz="1900" b="1" dirty="0">
                <a:solidFill>
                  <a:schemeClr val="accent1"/>
                </a:solidFill>
              </a:rPr>
              <a:t>Принятие решений: </a:t>
            </a:r>
            <a:r>
              <a:rPr lang="ru-RU" sz="1800" dirty="0"/>
              <a:t>Предлагается создать в ЦАСЭП совет директоров, состоящий из министров энергетики государств-членов</a:t>
            </a:r>
          </a:p>
          <a:p>
            <a:pPr>
              <a:spcAft>
                <a:spcPts val="1200"/>
              </a:spcAft>
            </a:pPr>
            <a:r>
              <a:rPr lang="ru-RU" sz="1900" b="1" dirty="0">
                <a:solidFill>
                  <a:schemeClr val="accent1"/>
                </a:solidFill>
              </a:rPr>
              <a:t>Персонал: </a:t>
            </a:r>
            <a:r>
              <a:rPr lang="ru-RU" sz="1800" dirty="0"/>
              <a:t>Организация состоит из постоянного и командированного персонала из государств-членов</a:t>
            </a:r>
          </a:p>
          <a:p>
            <a:pPr>
              <a:spcAft>
                <a:spcPts val="1200"/>
              </a:spcAft>
            </a:pPr>
            <a:r>
              <a:rPr lang="ru-RU" sz="1900" b="1" dirty="0">
                <a:solidFill>
                  <a:schemeClr val="accent1"/>
                </a:solidFill>
              </a:rPr>
              <a:t>Финансирование: </a:t>
            </a:r>
            <a:r>
              <a:rPr lang="ru-RU" sz="1800" dirty="0"/>
              <a:t>Конечное решение принимается членами при создании ЦАСЭП, возможные варианты:</a:t>
            </a:r>
          </a:p>
          <a:p>
            <a:pPr lvl="1">
              <a:spcBef>
                <a:spcPts val="0"/>
              </a:spcBef>
            </a:pPr>
            <a:r>
              <a:rPr lang="ru-RU" sz="1400" dirty="0"/>
              <a:t>подход, ориентированный на сообщество (все члены платят одинаково) </a:t>
            </a:r>
          </a:p>
          <a:p>
            <a:pPr lvl="1">
              <a:spcBef>
                <a:spcPts val="0"/>
              </a:spcBef>
            </a:pPr>
            <a:r>
              <a:rPr lang="ru-RU" sz="1400" dirty="0"/>
              <a:t>подход, ориентированный на страны (члены платят в зависимости от желаемой степени участия) </a:t>
            </a:r>
          </a:p>
          <a:p>
            <a:pPr lvl="1">
              <a:spcBef>
                <a:spcPts val="0"/>
              </a:spcBef>
            </a:pPr>
            <a:r>
              <a:rPr lang="ru-RU" sz="1400" dirty="0"/>
              <a:t>гибридная модель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9E610FA2-7706-A54C-8848-0A6A52D327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250441"/>
              </p:ext>
            </p:extLst>
          </p:nvPr>
        </p:nvGraphicFramePr>
        <p:xfrm>
          <a:off x="215298" y="2741688"/>
          <a:ext cx="4044315" cy="182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27C1BF3-CD6B-EF41-930C-8DC818B4ED38}"/>
              </a:ext>
            </a:extLst>
          </p:cNvPr>
          <p:cNvSpPr txBox="1"/>
          <p:nvPr/>
        </p:nvSpPr>
        <p:spPr>
          <a:xfrm>
            <a:off x="1402838" y="4782886"/>
            <a:ext cx="1358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/>
              <a:t>простая органиграмма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E08DD02-45A4-2D43-83C1-DDEC05BC3B3F}"/>
              </a:ext>
            </a:extLst>
          </p:cNvPr>
          <p:cNvSpPr txBox="1">
            <a:spLocks/>
          </p:cNvSpPr>
          <p:nvPr/>
        </p:nvSpPr>
        <p:spPr>
          <a:xfrm>
            <a:off x="628650" y="3651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Предлагаемая организационная структура</a:t>
            </a:r>
          </a:p>
        </p:txBody>
      </p:sp>
    </p:spTree>
    <p:extLst>
      <p:ext uri="{BB962C8B-B14F-4D97-AF65-F5344CB8AC3E}">
        <p14:creationId xmlns:p14="http://schemas.microsoft.com/office/powerpoint/2010/main" val="320542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CAACE41-A841-9341-B9A3-B01A9B87EB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6660189"/>
              </p:ext>
            </p:extLst>
          </p:nvPr>
        </p:nvGraphicFramePr>
        <p:xfrm>
          <a:off x="-317500" y="1661353"/>
          <a:ext cx="9639300" cy="418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C506F51-1ACD-E544-8A80-EA62B7219031}"/>
              </a:ext>
            </a:extLst>
          </p:cNvPr>
          <p:cNvSpPr txBox="1">
            <a:spLocks/>
          </p:cNvSpPr>
          <p:nvPr/>
        </p:nvSpPr>
        <p:spPr>
          <a:xfrm>
            <a:off x="628650" y="479427"/>
            <a:ext cx="7886700" cy="861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/>
              <a:t>Предлагаемая дорожная карта</a:t>
            </a:r>
          </a:p>
        </p:txBody>
      </p:sp>
    </p:spTree>
    <p:extLst>
      <p:ext uri="{BB962C8B-B14F-4D97-AF65-F5344CB8AC3E}">
        <p14:creationId xmlns:p14="http://schemas.microsoft.com/office/powerpoint/2010/main" val="3547751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701D04-0DC1-4423-9635-580B6053F9E6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e30a273d-d6ae-4788-9422-d2fa4deaadf4"/>
    <ds:schemaRef ds:uri="http://schemas.microsoft.com/office/infopath/2007/PartnerControls"/>
    <ds:schemaRef ds:uri="c0101cd4-d4a0-41a2-b320-d72d96077b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45F4850-3175-42C2-A937-2C6180F01E71}"/>
</file>

<file path=customXml/itemProps3.xml><?xml version="1.0" encoding="utf-8"?>
<ds:datastoreItem xmlns:ds="http://schemas.openxmlformats.org/officeDocument/2006/customXml" ds:itemID="{1D9320A4-3AE8-4C14-AB9D-7E31066DBA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318</Words>
  <Application>Microsoft Macintosh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Зачем нужна ЦАСЭП?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4</cp:revision>
  <dcterms:created xsi:type="dcterms:W3CDTF">2022-03-21T14:25:52Z</dcterms:created>
  <dcterms:modified xsi:type="dcterms:W3CDTF">2022-04-14T12:38:54Z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